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4"/>
    <p:sldMasterId id="2147483660" r:id="rId5"/>
  </p:sldMasterIdLst>
  <p:notesMasterIdLst>
    <p:notesMasterId r:id="rId57"/>
  </p:notesMasterIdLst>
  <p:sldIdLst>
    <p:sldId id="1616" r:id="rId6"/>
    <p:sldId id="1663" r:id="rId7"/>
    <p:sldId id="1617" r:id="rId8"/>
    <p:sldId id="1666" r:id="rId9"/>
    <p:sldId id="1675" r:id="rId10"/>
    <p:sldId id="1676" r:id="rId11"/>
    <p:sldId id="1680" r:id="rId12"/>
    <p:sldId id="1678" r:id="rId13"/>
    <p:sldId id="1672" r:id="rId14"/>
    <p:sldId id="1667" r:id="rId15"/>
    <p:sldId id="1674" r:id="rId16"/>
    <p:sldId id="1683" r:id="rId17"/>
    <p:sldId id="1684" r:id="rId18"/>
    <p:sldId id="1685" r:id="rId19"/>
    <p:sldId id="1681" r:id="rId20"/>
    <p:sldId id="1677" r:id="rId21"/>
    <p:sldId id="1679" r:id="rId22"/>
    <p:sldId id="1687" r:id="rId23"/>
    <p:sldId id="1686" r:id="rId24"/>
    <p:sldId id="1694" r:id="rId25"/>
    <p:sldId id="1689" r:id="rId26"/>
    <p:sldId id="1688" r:id="rId27"/>
    <p:sldId id="1702" r:id="rId28"/>
    <p:sldId id="1695" r:id="rId29"/>
    <p:sldId id="1691" r:id="rId30"/>
    <p:sldId id="1690" r:id="rId31"/>
    <p:sldId id="1692" r:id="rId32"/>
    <p:sldId id="1693" r:id="rId33"/>
    <p:sldId id="1697" r:id="rId34"/>
    <p:sldId id="1698" r:id="rId35"/>
    <p:sldId id="1699" r:id="rId36"/>
    <p:sldId id="1701" r:id="rId37"/>
    <p:sldId id="1700" r:id="rId38"/>
    <p:sldId id="1703" r:id="rId39"/>
    <p:sldId id="1704" r:id="rId40"/>
    <p:sldId id="1705" r:id="rId41"/>
    <p:sldId id="1707" r:id="rId42"/>
    <p:sldId id="1708" r:id="rId43"/>
    <p:sldId id="1706" r:id="rId44"/>
    <p:sldId id="1709" r:id="rId45"/>
    <p:sldId id="1710" r:id="rId46"/>
    <p:sldId id="1711" r:id="rId47"/>
    <p:sldId id="1665" r:id="rId48"/>
    <p:sldId id="1712" r:id="rId49"/>
    <p:sldId id="1673" r:id="rId50"/>
    <p:sldId id="1682" r:id="rId51"/>
    <p:sldId id="1671" r:id="rId52"/>
    <p:sldId id="1669" r:id="rId53"/>
    <p:sldId id="1664" r:id="rId54"/>
    <p:sldId id="1670" r:id="rId55"/>
    <p:sldId id="1668" r:id="rId5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Consolas" panose="020B0609020204030204" pitchFamily="49" charset="0"/>
      <p:regular r:id="rId62"/>
      <p:bold r:id="rId63"/>
      <p:italic r:id="rId64"/>
      <p:boldItalic r:id="rId65"/>
    </p:embeddedFont>
    <p:embeddedFont>
      <p:font typeface="FlandersArtSans-Bold" panose="00000800000000000000" pitchFamily="2" charset="0"/>
      <p:bold r:id="rId66"/>
    </p:embeddedFont>
    <p:embeddedFont>
      <p:font typeface="FlandersArtSans-Regular" panose="00000500000000000000" pitchFamily="2" charset="0"/>
      <p:regular r:id="rId67"/>
    </p:embeddedFont>
    <p:embeddedFont>
      <p:font typeface="Proxima Nova" panose="020B0604020202020204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ouk De Meester" initials="" lastIdx="1" clrIdx="0"/>
  <p:cmAuthor id="1" name="Dimi Schepers" initials="" lastIdx="1" clrIdx="1"/>
  <p:cmAuthor id="2" name="Brecht Van de Vyvere" initials="" lastIdx="1" clrIdx="2"/>
  <p:cmAuthor id="3" name="dimitri.schepers@outlook.com" initials="di" lastIdx="3" clrIdx="3">
    <p:extLst>
      <p:ext uri="{19B8F6BF-5375-455C-9EA6-DF929625EA0E}">
        <p15:presenceInfo xmlns:p15="http://schemas.microsoft.com/office/powerpoint/2012/main" userId="S::dimitri.schepers_outlook.com#ext#@vlaamseoverheid.onmicrosoft.com::a99cf621-1e87-45d4-a8a6-60bc63b29fa2" providerId="AD"/>
      </p:ext>
    </p:extLst>
  </p:cmAuthor>
  <p:cmAuthor id="4" name="Vlassenroot Eveline" initials="VE" lastIdx="14" clrIdx="4">
    <p:extLst>
      <p:ext uri="{19B8F6BF-5375-455C-9EA6-DF929625EA0E}">
        <p15:presenceInfo xmlns:p15="http://schemas.microsoft.com/office/powerpoint/2012/main" userId="S::eveline.vlassenroot@kb.vlaanderen.be::85f3f71a-148d-4f98-b9b2-5e30c71d8961" providerId="AD"/>
      </p:ext>
    </p:extLst>
  </p:cmAuthor>
  <p:cmAuthor id="5" name="Van Dorst Yana" initials="VY" lastIdx="1" clrIdx="5">
    <p:extLst>
      <p:ext uri="{19B8F6BF-5375-455C-9EA6-DF929625EA0E}">
        <p15:presenceInfo xmlns:p15="http://schemas.microsoft.com/office/powerpoint/2012/main" userId="S::vandoya_cronos.be#ext#@vlaamseoverheid.onmicrosoft.com::9617adcb-9426-483a-b90d-d3077cb8735d" providerId="AD"/>
      </p:ext>
    </p:extLst>
  </p:cmAuthor>
  <p:cmAuthor id="6" name="Dimitri Schepers" initials="DS" lastIdx="2" clrIdx="6">
    <p:extLst>
      <p:ext uri="{19B8F6BF-5375-455C-9EA6-DF929625EA0E}">
        <p15:presenceInfo xmlns:p15="http://schemas.microsoft.com/office/powerpoint/2012/main" userId="S::dimitri.schepers@pwc.com::e51f9d21-bd09-42ce-b409-e7e38d63f13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A60259-E36E-4EBF-8E59-BBC6BDDFFCE3}" v="220" dt="2020-11-24T22:11:12.526"/>
  </p1510:revLst>
</p1510:revInfo>
</file>

<file path=ppt/tableStyles.xml><?xml version="1.0" encoding="utf-8"?>
<a:tblStyleLst xmlns:a="http://schemas.openxmlformats.org/drawingml/2006/main" def="{38927050-04BB-48FD-9B0C-A39A09DD7B1E}">
  <a:tblStyle styleId="{38927050-04BB-48FD-9B0C-A39A09DD7B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11"/>
    <p:restoredTop sz="87662" autoAdjust="0"/>
  </p:normalViewPr>
  <p:slideViewPr>
    <p:cSldViewPr snapToGrid="0">
      <p:cViewPr varScale="1">
        <p:scale>
          <a:sx n="138" d="100"/>
          <a:sy n="138" d="100"/>
        </p:scale>
        <p:origin x="114" y="3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76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font" Target="fonts/font14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notesMaster" Target="notesMasters/notesMaster1.xml"/><Relationship Id="rId61" Type="http://schemas.openxmlformats.org/officeDocument/2006/relationships/font" Target="fonts/font4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77" Type="http://schemas.microsoft.com/office/2016/11/relationships/changesInfo" Target="changesInfos/changesInfo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js Geert" userId="71bbdf76-1f78-436b-8a82-e502e1f22064" providerId="ADAL" clId="{A97B0993-4792-4C1F-B968-9F3A12D0ECB0}"/>
    <pc:docChg chg="delSld delMainMaster">
      <pc:chgData name="Thijs Geert" userId="71bbdf76-1f78-436b-8a82-e502e1f22064" providerId="ADAL" clId="{A97B0993-4792-4C1F-B968-9F3A12D0ECB0}" dt="2020-10-26T08:24:28.263" v="161" actId="2696"/>
      <pc:docMkLst>
        <pc:docMk/>
      </pc:docMkLst>
      <pc:sldChg chg="del">
        <pc:chgData name="Thijs Geert" userId="71bbdf76-1f78-436b-8a82-e502e1f22064" providerId="ADAL" clId="{A97B0993-4792-4C1F-B968-9F3A12D0ECB0}" dt="2020-10-26T08:24:17.527" v="4" actId="2696"/>
        <pc:sldMkLst>
          <pc:docMk/>
          <pc:sldMk cId="0" sldId="257"/>
        </pc:sldMkLst>
      </pc:sldChg>
      <pc:sldChg chg="del">
        <pc:chgData name="Thijs Geert" userId="71bbdf76-1f78-436b-8a82-e502e1f22064" providerId="ADAL" clId="{A97B0993-4792-4C1F-B968-9F3A12D0ECB0}" dt="2020-10-26T08:24:17.501" v="0" actId="2696"/>
        <pc:sldMkLst>
          <pc:docMk/>
          <pc:sldMk cId="4050168646" sldId="258"/>
        </pc:sldMkLst>
      </pc:sldChg>
      <pc:sldChg chg="del">
        <pc:chgData name="Thijs Geert" userId="71bbdf76-1f78-436b-8a82-e502e1f22064" providerId="ADAL" clId="{A97B0993-4792-4C1F-B968-9F3A12D0ECB0}" dt="2020-10-26T08:24:17.543" v="7" actId="2696"/>
        <pc:sldMkLst>
          <pc:docMk/>
          <pc:sldMk cId="268702246" sldId="259"/>
        </pc:sldMkLst>
      </pc:sldChg>
      <pc:sldChg chg="del">
        <pc:chgData name="Thijs Geert" userId="71bbdf76-1f78-436b-8a82-e502e1f22064" providerId="ADAL" clId="{A97B0993-4792-4C1F-B968-9F3A12D0ECB0}" dt="2020-10-26T08:24:17.549" v="8" actId="2696"/>
        <pc:sldMkLst>
          <pc:docMk/>
          <pc:sldMk cId="1798754109" sldId="260"/>
        </pc:sldMkLst>
      </pc:sldChg>
      <pc:sldChg chg="del">
        <pc:chgData name="Thijs Geert" userId="71bbdf76-1f78-436b-8a82-e502e1f22064" providerId="ADAL" clId="{A97B0993-4792-4C1F-B968-9F3A12D0ECB0}" dt="2020-10-26T08:24:17.559" v="9" actId="2696"/>
        <pc:sldMkLst>
          <pc:docMk/>
          <pc:sldMk cId="840627858" sldId="261"/>
        </pc:sldMkLst>
      </pc:sldChg>
      <pc:sldChg chg="del">
        <pc:chgData name="Thijs Geert" userId="71bbdf76-1f78-436b-8a82-e502e1f22064" providerId="ADAL" clId="{A97B0993-4792-4C1F-B968-9F3A12D0ECB0}" dt="2020-10-26T08:24:17.566" v="10" actId="2696"/>
        <pc:sldMkLst>
          <pc:docMk/>
          <pc:sldMk cId="2103720007" sldId="262"/>
        </pc:sldMkLst>
      </pc:sldChg>
      <pc:sldChg chg="del">
        <pc:chgData name="Thijs Geert" userId="71bbdf76-1f78-436b-8a82-e502e1f22064" providerId="ADAL" clId="{A97B0993-4792-4C1F-B968-9F3A12D0ECB0}" dt="2020-10-26T08:24:17.536" v="6" actId="2696"/>
        <pc:sldMkLst>
          <pc:docMk/>
          <pc:sldMk cId="3502760135" sldId="263"/>
        </pc:sldMkLst>
      </pc:sldChg>
      <pc:sldChg chg="del">
        <pc:chgData name="Thijs Geert" userId="71bbdf76-1f78-436b-8a82-e502e1f22064" providerId="ADAL" clId="{A97B0993-4792-4C1F-B968-9F3A12D0ECB0}" dt="2020-10-26T08:24:17.589" v="14" actId="2696"/>
        <pc:sldMkLst>
          <pc:docMk/>
          <pc:sldMk cId="903933251" sldId="265"/>
        </pc:sldMkLst>
      </pc:sldChg>
      <pc:sldChg chg="del">
        <pc:chgData name="Thijs Geert" userId="71bbdf76-1f78-436b-8a82-e502e1f22064" providerId="ADAL" clId="{A97B0993-4792-4C1F-B968-9F3A12D0ECB0}" dt="2020-10-26T08:24:17.601" v="15" actId="2696"/>
        <pc:sldMkLst>
          <pc:docMk/>
          <pc:sldMk cId="1661776962" sldId="266"/>
        </pc:sldMkLst>
      </pc:sldChg>
      <pc:sldChg chg="del">
        <pc:chgData name="Thijs Geert" userId="71bbdf76-1f78-436b-8a82-e502e1f22064" providerId="ADAL" clId="{A97B0993-4792-4C1F-B968-9F3A12D0ECB0}" dt="2020-10-26T08:24:17.803" v="45" actId="2696"/>
        <pc:sldMkLst>
          <pc:docMk/>
          <pc:sldMk cId="0" sldId="267"/>
        </pc:sldMkLst>
      </pc:sldChg>
      <pc:sldChg chg="del">
        <pc:chgData name="Thijs Geert" userId="71bbdf76-1f78-436b-8a82-e502e1f22064" providerId="ADAL" clId="{A97B0993-4792-4C1F-B968-9F3A12D0ECB0}" dt="2020-10-26T08:24:17.810" v="46" actId="2696"/>
        <pc:sldMkLst>
          <pc:docMk/>
          <pc:sldMk cId="0" sldId="268"/>
        </pc:sldMkLst>
      </pc:sldChg>
      <pc:sldChg chg="del">
        <pc:chgData name="Thijs Geert" userId="71bbdf76-1f78-436b-8a82-e502e1f22064" providerId="ADAL" clId="{A97B0993-4792-4C1F-B968-9F3A12D0ECB0}" dt="2020-10-26T08:24:17.826" v="47" actId="2696"/>
        <pc:sldMkLst>
          <pc:docMk/>
          <pc:sldMk cId="0" sldId="269"/>
        </pc:sldMkLst>
      </pc:sldChg>
      <pc:sldChg chg="del">
        <pc:chgData name="Thijs Geert" userId="71bbdf76-1f78-436b-8a82-e502e1f22064" providerId="ADAL" clId="{A97B0993-4792-4C1F-B968-9F3A12D0ECB0}" dt="2020-10-26T08:24:17.832" v="48" actId="2696"/>
        <pc:sldMkLst>
          <pc:docMk/>
          <pc:sldMk cId="0" sldId="270"/>
        </pc:sldMkLst>
      </pc:sldChg>
      <pc:sldChg chg="del">
        <pc:chgData name="Thijs Geert" userId="71bbdf76-1f78-436b-8a82-e502e1f22064" providerId="ADAL" clId="{A97B0993-4792-4C1F-B968-9F3A12D0ECB0}" dt="2020-10-26T08:24:17.837" v="49" actId="2696"/>
        <pc:sldMkLst>
          <pc:docMk/>
          <pc:sldMk cId="0" sldId="271"/>
        </pc:sldMkLst>
      </pc:sldChg>
      <pc:sldChg chg="del">
        <pc:chgData name="Thijs Geert" userId="71bbdf76-1f78-436b-8a82-e502e1f22064" providerId="ADAL" clId="{A97B0993-4792-4C1F-B968-9F3A12D0ECB0}" dt="2020-10-26T08:24:17.770" v="41" actId="2696"/>
        <pc:sldMkLst>
          <pc:docMk/>
          <pc:sldMk cId="1729555863" sldId="273"/>
        </pc:sldMkLst>
      </pc:sldChg>
      <pc:sldChg chg="del">
        <pc:chgData name="Thijs Geert" userId="71bbdf76-1f78-436b-8a82-e502e1f22064" providerId="ADAL" clId="{A97B0993-4792-4C1F-B968-9F3A12D0ECB0}" dt="2020-10-26T08:24:17.776" v="42" actId="2696"/>
        <pc:sldMkLst>
          <pc:docMk/>
          <pc:sldMk cId="92887230" sldId="276"/>
        </pc:sldMkLst>
      </pc:sldChg>
      <pc:sldChg chg="del">
        <pc:chgData name="Thijs Geert" userId="71bbdf76-1f78-436b-8a82-e502e1f22064" providerId="ADAL" clId="{A97B0993-4792-4C1F-B968-9F3A12D0ECB0}" dt="2020-10-26T08:24:17.765" v="40" actId="2696"/>
        <pc:sldMkLst>
          <pc:docMk/>
          <pc:sldMk cId="1844530749" sldId="277"/>
        </pc:sldMkLst>
      </pc:sldChg>
      <pc:sldChg chg="del">
        <pc:chgData name="Thijs Geert" userId="71bbdf76-1f78-436b-8a82-e502e1f22064" providerId="ADAL" clId="{A97B0993-4792-4C1F-B968-9F3A12D0ECB0}" dt="2020-10-26T08:24:17.760" v="39" actId="2696"/>
        <pc:sldMkLst>
          <pc:docMk/>
          <pc:sldMk cId="4086472879" sldId="278"/>
        </pc:sldMkLst>
      </pc:sldChg>
      <pc:sldChg chg="del">
        <pc:chgData name="Thijs Geert" userId="71bbdf76-1f78-436b-8a82-e502e1f22064" providerId="ADAL" clId="{A97B0993-4792-4C1F-B968-9F3A12D0ECB0}" dt="2020-10-26T08:24:17.727" v="34" actId="2696"/>
        <pc:sldMkLst>
          <pc:docMk/>
          <pc:sldMk cId="1936564361" sldId="279"/>
        </pc:sldMkLst>
      </pc:sldChg>
      <pc:sldChg chg="del">
        <pc:chgData name="Thijs Geert" userId="71bbdf76-1f78-436b-8a82-e502e1f22064" providerId="ADAL" clId="{A97B0993-4792-4C1F-B968-9F3A12D0ECB0}" dt="2020-10-26T08:24:17.686" v="33" actId="2696"/>
        <pc:sldMkLst>
          <pc:docMk/>
          <pc:sldMk cId="1243290969" sldId="280"/>
        </pc:sldMkLst>
      </pc:sldChg>
      <pc:sldChg chg="del">
        <pc:chgData name="Thijs Geert" userId="71bbdf76-1f78-436b-8a82-e502e1f22064" providerId="ADAL" clId="{A97B0993-4792-4C1F-B968-9F3A12D0ECB0}" dt="2020-10-26T08:24:17.671" v="30" actId="2696"/>
        <pc:sldMkLst>
          <pc:docMk/>
          <pc:sldMk cId="2654438766" sldId="281"/>
        </pc:sldMkLst>
      </pc:sldChg>
      <pc:sldChg chg="del">
        <pc:chgData name="Thijs Geert" userId="71bbdf76-1f78-436b-8a82-e502e1f22064" providerId="ADAL" clId="{A97B0993-4792-4C1F-B968-9F3A12D0ECB0}" dt="2020-10-26T08:24:17.915" v="58" actId="2696"/>
        <pc:sldMkLst>
          <pc:docMk/>
          <pc:sldMk cId="2216284729" sldId="282"/>
        </pc:sldMkLst>
      </pc:sldChg>
      <pc:sldChg chg="del">
        <pc:chgData name="Thijs Geert" userId="71bbdf76-1f78-436b-8a82-e502e1f22064" providerId="ADAL" clId="{A97B0993-4792-4C1F-B968-9F3A12D0ECB0}" dt="2020-10-26T08:24:27.964" v="81" actId="2696"/>
        <pc:sldMkLst>
          <pc:docMk/>
          <pc:sldMk cId="3417024615" sldId="286"/>
        </pc:sldMkLst>
      </pc:sldChg>
      <pc:sldChg chg="del">
        <pc:chgData name="Thijs Geert" userId="71bbdf76-1f78-436b-8a82-e502e1f22064" providerId="ADAL" clId="{A97B0993-4792-4C1F-B968-9F3A12D0ECB0}" dt="2020-10-26T08:24:17.867" v="52" actId="2696"/>
        <pc:sldMkLst>
          <pc:docMk/>
          <pc:sldMk cId="0" sldId="293"/>
        </pc:sldMkLst>
      </pc:sldChg>
      <pc:sldChg chg="del">
        <pc:chgData name="Thijs Geert" userId="71bbdf76-1f78-436b-8a82-e502e1f22064" providerId="ADAL" clId="{A97B0993-4792-4C1F-B968-9F3A12D0ECB0}" dt="2020-10-26T08:24:28.106" v="122" actId="2696"/>
        <pc:sldMkLst>
          <pc:docMk/>
          <pc:sldMk cId="223791333" sldId="305"/>
        </pc:sldMkLst>
      </pc:sldChg>
      <pc:sldChg chg="del">
        <pc:chgData name="Thijs Geert" userId="71bbdf76-1f78-436b-8a82-e502e1f22064" providerId="ADAL" clId="{A97B0993-4792-4C1F-B968-9F3A12D0ECB0}" dt="2020-10-26T08:24:28.235" v="151" actId="2696"/>
        <pc:sldMkLst>
          <pc:docMk/>
          <pc:sldMk cId="2313388054" sldId="306"/>
        </pc:sldMkLst>
      </pc:sldChg>
      <pc:sldChg chg="del">
        <pc:chgData name="Thijs Geert" userId="71bbdf76-1f78-436b-8a82-e502e1f22064" providerId="ADAL" clId="{A97B0993-4792-4C1F-B968-9F3A12D0ECB0}" dt="2020-10-26T08:24:17.910" v="57" actId="2696"/>
        <pc:sldMkLst>
          <pc:docMk/>
          <pc:sldMk cId="1400667241" sldId="317"/>
        </pc:sldMkLst>
      </pc:sldChg>
      <pc:sldChg chg="del">
        <pc:chgData name="Thijs Geert" userId="71bbdf76-1f78-436b-8a82-e502e1f22064" providerId="ADAL" clId="{A97B0993-4792-4C1F-B968-9F3A12D0ECB0}" dt="2020-10-26T08:24:17.640" v="18" actId="2696"/>
        <pc:sldMkLst>
          <pc:docMk/>
          <pc:sldMk cId="1686891153" sldId="340"/>
        </pc:sldMkLst>
      </pc:sldChg>
      <pc:sldChg chg="del">
        <pc:chgData name="Thijs Geert" userId="71bbdf76-1f78-436b-8a82-e502e1f22064" providerId="ADAL" clId="{A97B0993-4792-4C1F-B968-9F3A12D0ECB0}" dt="2020-10-26T08:24:17.610" v="16" actId="2696"/>
        <pc:sldMkLst>
          <pc:docMk/>
          <pc:sldMk cId="3310117018" sldId="346"/>
        </pc:sldMkLst>
      </pc:sldChg>
      <pc:sldChg chg="del">
        <pc:chgData name="Thijs Geert" userId="71bbdf76-1f78-436b-8a82-e502e1f22064" providerId="ADAL" clId="{A97B0993-4792-4C1F-B968-9F3A12D0ECB0}" dt="2020-10-26T08:24:17.616" v="17" actId="2696"/>
        <pc:sldMkLst>
          <pc:docMk/>
          <pc:sldMk cId="4048184631" sldId="348"/>
        </pc:sldMkLst>
      </pc:sldChg>
      <pc:sldChg chg="del">
        <pc:chgData name="Thijs Geert" userId="71bbdf76-1f78-436b-8a82-e502e1f22064" providerId="ADAL" clId="{A97B0993-4792-4C1F-B968-9F3A12D0ECB0}" dt="2020-10-26T08:24:17.651" v="19" actId="2696"/>
        <pc:sldMkLst>
          <pc:docMk/>
          <pc:sldMk cId="2109032505" sldId="351"/>
        </pc:sldMkLst>
      </pc:sldChg>
      <pc:sldChg chg="del">
        <pc:chgData name="Thijs Geert" userId="71bbdf76-1f78-436b-8a82-e502e1f22064" providerId="ADAL" clId="{A97B0993-4792-4C1F-B968-9F3A12D0ECB0}" dt="2020-10-26T08:24:17.572" v="11" actId="2696"/>
        <pc:sldMkLst>
          <pc:docMk/>
          <pc:sldMk cId="3932779949" sldId="360"/>
        </pc:sldMkLst>
      </pc:sldChg>
      <pc:sldChg chg="del">
        <pc:chgData name="Thijs Geert" userId="71bbdf76-1f78-436b-8a82-e502e1f22064" providerId="ADAL" clId="{A97B0993-4792-4C1F-B968-9F3A12D0ECB0}" dt="2020-10-26T08:24:17.960" v="62" actId="2696"/>
        <pc:sldMkLst>
          <pc:docMk/>
          <pc:sldMk cId="3580763309" sldId="385"/>
        </pc:sldMkLst>
      </pc:sldChg>
      <pc:sldChg chg="del">
        <pc:chgData name="Thijs Geert" userId="71bbdf76-1f78-436b-8a82-e502e1f22064" providerId="ADAL" clId="{A97B0993-4792-4C1F-B968-9F3A12D0ECB0}" dt="2020-10-26T08:24:17.922" v="59" actId="2696"/>
        <pc:sldMkLst>
          <pc:docMk/>
          <pc:sldMk cId="3466105887" sldId="388"/>
        </pc:sldMkLst>
      </pc:sldChg>
      <pc:sldChg chg="del">
        <pc:chgData name="Thijs Geert" userId="71bbdf76-1f78-436b-8a82-e502e1f22064" providerId="ADAL" clId="{A97B0993-4792-4C1F-B968-9F3A12D0ECB0}" dt="2020-10-26T08:24:17.944" v="60" actId="2696"/>
        <pc:sldMkLst>
          <pc:docMk/>
          <pc:sldMk cId="3921030630" sldId="389"/>
        </pc:sldMkLst>
      </pc:sldChg>
      <pc:sldChg chg="del">
        <pc:chgData name="Thijs Geert" userId="71bbdf76-1f78-436b-8a82-e502e1f22064" providerId="ADAL" clId="{A97B0993-4792-4C1F-B968-9F3A12D0ECB0}" dt="2020-10-26T08:24:17.952" v="61" actId="2696"/>
        <pc:sldMkLst>
          <pc:docMk/>
          <pc:sldMk cId="1807251686" sldId="390"/>
        </pc:sldMkLst>
      </pc:sldChg>
      <pc:sldChg chg="del">
        <pc:chgData name="Thijs Geert" userId="71bbdf76-1f78-436b-8a82-e502e1f22064" providerId="ADAL" clId="{A97B0993-4792-4C1F-B968-9F3A12D0ECB0}" dt="2020-10-26T08:24:17.734" v="35" actId="2696"/>
        <pc:sldMkLst>
          <pc:docMk/>
          <pc:sldMk cId="1186079391" sldId="843"/>
        </pc:sldMkLst>
      </pc:sldChg>
      <pc:sldChg chg="del">
        <pc:chgData name="Thijs Geert" userId="71bbdf76-1f78-436b-8a82-e502e1f22064" providerId="ADAL" clId="{A97B0993-4792-4C1F-B968-9F3A12D0ECB0}" dt="2020-10-26T08:24:17.737" v="36" actId="2696"/>
        <pc:sldMkLst>
          <pc:docMk/>
          <pc:sldMk cId="1260053277" sldId="844"/>
        </pc:sldMkLst>
      </pc:sldChg>
      <pc:sldChg chg="del">
        <pc:chgData name="Thijs Geert" userId="71bbdf76-1f78-436b-8a82-e502e1f22064" providerId="ADAL" clId="{A97B0993-4792-4C1F-B968-9F3A12D0ECB0}" dt="2020-10-26T08:24:17.793" v="43" actId="2696"/>
        <pc:sldMkLst>
          <pc:docMk/>
          <pc:sldMk cId="1442473250" sldId="846"/>
        </pc:sldMkLst>
      </pc:sldChg>
      <pc:sldChg chg="del">
        <pc:chgData name="Thijs Geert" userId="71bbdf76-1f78-436b-8a82-e502e1f22064" providerId="ADAL" clId="{A97B0993-4792-4C1F-B968-9F3A12D0ECB0}" dt="2020-10-26T08:24:28.253" v="155" actId="2696"/>
        <pc:sldMkLst>
          <pc:docMk/>
          <pc:sldMk cId="2620983855" sldId="868"/>
        </pc:sldMkLst>
      </pc:sldChg>
      <pc:sldChg chg="del">
        <pc:chgData name="Thijs Geert" userId="71bbdf76-1f78-436b-8a82-e502e1f22064" providerId="ADAL" clId="{A97B0993-4792-4C1F-B968-9F3A12D0ECB0}" dt="2020-10-26T08:24:17.578" v="12" actId="2696"/>
        <pc:sldMkLst>
          <pc:docMk/>
          <pc:sldMk cId="2598131618" sldId="875"/>
        </pc:sldMkLst>
      </pc:sldChg>
      <pc:sldChg chg="del">
        <pc:chgData name="Thijs Geert" userId="71bbdf76-1f78-436b-8a82-e502e1f22064" providerId="ADAL" clId="{A97B0993-4792-4C1F-B968-9F3A12D0ECB0}" dt="2020-10-26T08:24:17.584" v="13" actId="2696"/>
        <pc:sldMkLst>
          <pc:docMk/>
          <pc:sldMk cId="3157963889" sldId="876"/>
        </pc:sldMkLst>
      </pc:sldChg>
      <pc:sldChg chg="del">
        <pc:chgData name="Thijs Geert" userId="71bbdf76-1f78-436b-8a82-e502e1f22064" providerId="ADAL" clId="{A97B0993-4792-4C1F-B968-9F3A12D0ECB0}" dt="2020-10-26T08:24:17.798" v="44" actId="2696"/>
        <pc:sldMkLst>
          <pc:docMk/>
          <pc:sldMk cId="2513218679" sldId="877"/>
        </pc:sldMkLst>
      </pc:sldChg>
      <pc:sldChg chg="del">
        <pc:chgData name="Thijs Geert" userId="71bbdf76-1f78-436b-8a82-e502e1f22064" providerId="ADAL" clId="{A97B0993-4792-4C1F-B968-9F3A12D0ECB0}" dt="2020-10-26T08:24:28.225" v="150" actId="2696"/>
        <pc:sldMkLst>
          <pc:docMk/>
          <pc:sldMk cId="1081503777" sldId="878"/>
        </pc:sldMkLst>
      </pc:sldChg>
      <pc:sldChg chg="del">
        <pc:chgData name="Thijs Geert" userId="71bbdf76-1f78-436b-8a82-e502e1f22064" providerId="ADAL" clId="{A97B0993-4792-4C1F-B968-9F3A12D0ECB0}" dt="2020-10-26T08:24:28.208" v="146" actId="2696"/>
        <pc:sldMkLst>
          <pc:docMk/>
          <pc:sldMk cId="787050798" sldId="880"/>
        </pc:sldMkLst>
      </pc:sldChg>
      <pc:sldChg chg="del">
        <pc:chgData name="Thijs Geert" userId="71bbdf76-1f78-436b-8a82-e502e1f22064" providerId="ADAL" clId="{A97B0993-4792-4C1F-B968-9F3A12D0ECB0}" dt="2020-10-26T08:24:17.742" v="37" actId="2696"/>
        <pc:sldMkLst>
          <pc:docMk/>
          <pc:sldMk cId="2304174659" sldId="881"/>
        </pc:sldMkLst>
      </pc:sldChg>
      <pc:sldChg chg="del">
        <pc:chgData name="Thijs Geert" userId="71bbdf76-1f78-436b-8a82-e502e1f22064" providerId="ADAL" clId="{A97B0993-4792-4C1F-B968-9F3A12D0ECB0}" dt="2020-10-26T08:24:17.874" v="54" actId="2696"/>
        <pc:sldMkLst>
          <pc:docMk/>
          <pc:sldMk cId="2575921266" sldId="882"/>
        </pc:sldMkLst>
      </pc:sldChg>
      <pc:sldChg chg="del">
        <pc:chgData name="Thijs Geert" userId="71bbdf76-1f78-436b-8a82-e502e1f22064" providerId="ADAL" clId="{A97B0993-4792-4C1F-B968-9F3A12D0ECB0}" dt="2020-10-26T08:24:28.250" v="154" actId="2696"/>
        <pc:sldMkLst>
          <pc:docMk/>
          <pc:sldMk cId="587417169" sldId="884"/>
        </pc:sldMkLst>
      </pc:sldChg>
      <pc:sldChg chg="del">
        <pc:chgData name="Thijs Geert" userId="71bbdf76-1f78-436b-8a82-e502e1f22064" providerId="ADAL" clId="{A97B0993-4792-4C1F-B968-9F3A12D0ECB0}" dt="2020-10-26T08:24:17.532" v="5" actId="2696"/>
        <pc:sldMkLst>
          <pc:docMk/>
          <pc:sldMk cId="1069114644" sldId="886"/>
        </pc:sldMkLst>
      </pc:sldChg>
      <pc:sldChg chg="del">
        <pc:chgData name="Thijs Geert" userId="71bbdf76-1f78-436b-8a82-e502e1f22064" providerId="ADAL" clId="{A97B0993-4792-4C1F-B968-9F3A12D0ECB0}" dt="2020-10-26T08:24:17.677" v="31" actId="2696"/>
        <pc:sldMkLst>
          <pc:docMk/>
          <pc:sldMk cId="0" sldId="887"/>
        </pc:sldMkLst>
      </pc:sldChg>
      <pc:sldChg chg="del">
        <pc:chgData name="Thijs Geert" userId="71bbdf76-1f78-436b-8a82-e502e1f22064" providerId="ADAL" clId="{A97B0993-4792-4C1F-B968-9F3A12D0ECB0}" dt="2020-10-26T08:24:17.859" v="51" actId="2696"/>
        <pc:sldMkLst>
          <pc:docMk/>
          <pc:sldMk cId="3989410783" sldId="888"/>
        </pc:sldMkLst>
      </pc:sldChg>
      <pc:sldChg chg="del">
        <pc:chgData name="Thijs Geert" userId="71bbdf76-1f78-436b-8a82-e502e1f22064" providerId="ADAL" clId="{A97B0993-4792-4C1F-B968-9F3A12D0ECB0}" dt="2020-10-26T08:24:17.843" v="50" actId="2696"/>
        <pc:sldMkLst>
          <pc:docMk/>
          <pc:sldMk cId="424394344" sldId="889"/>
        </pc:sldMkLst>
      </pc:sldChg>
      <pc:sldChg chg="del">
        <pc:chgData name="Thijs Geert" userId="71bbdf76-1f78-436b-8a82-e502e1f22064" providerId="ADAL" clId="{A97B0993-4792-4C1F-B968-9F3A12D0ECB0}" dt="2020-10-26T08:24:17.512" v="3" actId="2696"/>
        <pc:sldMkLst>
          <pc:docMk/>
          <pc:sldMk cId="4222747681" sldId="891"/>
        </pc:sldMkLst>
      </pc:sldChg>
      <pc:sldChg chg="del">
        <pc:chgData name="Thijs Geert" userId="71bbdf76-1f78-436b-8a82-e502e1f22064" providerId="ADAL" clId="{A97B0993-4792-4C1F-B968-9F3A12D0ECB0}" dt="2020-10-26T08:24:17.507" v="2" actId="2696"/>
        <pc:sldMkLst>
          <pc:docMk/>
          <pc:sldMk cId="3890031827" sldId="893"/>
        </pc:sldMkLst>
      </pc:sldChg>
      <pc:sldChg chg="del">
        <pc:chgData name="Thijs Geert" userId="71bbdf76-1f78-436b-8a82-e502e1f22064" providerId="ADAL" clId="{A97B0993-4792-4C1F-B968-9F3A12D0ECB0}" dt="2020-10-26T08:24:28.237" v="152" actId="2696"/>
        <pc:sldMkLst>
          <pc:docMk/>
          <pc:sldMk cId="741767478" sldId="898"/>
        </pc:sldMkLst>
      </pc:sldChg>
      <pc:sldChg chg="del">
        <pc:chgData name="Thijs Geert" userId="71bbdf76-1f78-436b-8a82-e502e1f22064" providerId="ADAL" clId="{A97B0993-4792-4C1F-B968-9F3A12D0ECB0}" dt="2020-10-26T08:24:28.239" v="153" actId="2696"/>
        <pc:sldMkLst>
          <pc:docMk/>
          <pc:sldMk cId="4051007446" sldId="899"/>
        </pc:sldMkLst>
      </pc:sldChg>
      <pc:sldChg chg="del">
        <pc:chgData name="Thijs Geert" userId="71bbdf76-1f78-436b-8a82-e502e1f22064" providerId="ADAL" clId="{A97B0993-4792-4C1F-B968-9F3A12D0ECB0}" dt="2020-10-26T08:24:17.880" v="55" actId="2696"/>
        <pc:sldMkLst>
          <pc:docMk/>
          <pc:sldMk cId="4017127372" sldId="902"/>
        </pc:sldMkLst>
      </pc:sldChg>
      <pc:sldChg chg="del">
        <pc:chgData name="Thijs Geert" userId="71bbdf76-1f78-436b-8a82-e502e1f22064" providerId="ADAL" clId="{A97B0993-4792-4C1F-B968-9F3A12D0ECB0}" dt="2020-10-26T08:24:28.184" v="141" actId="2696"/>
        <pc:sldMkLst>
          <pc:docMk/>
          <pc:sldMk cId="1997187600" sldId="904"/>
        </pc:sldMkLst>
      </pc:sldChg>
      <pc:sldChg chg="del">
        <pc:chgData name="Thijs Geert" userId="71bbdf76-1f78-436b-8a82-e502e1f22064" providerId="ADAL" clId="{A97B0993-4792-4C1F-B968-9F3A12D0ECB0}" dt="2020-10-26T08:24:28.041" v="100" actId="2696"/>
        <pc:sldMkLst>
          <pc:docMk/>
          <pc:sldMk cId="788928328" sldId="1029"/>
        </pc:sldMkLst>
      </pc:sldChg>
      <pc:sldChg chg="del">
        <pc:chgData name="Thijs Geert" userId="71bbdf76-1f78-436b-8a82-e502e1f22064" providerId="ADAL" clId="{A97B0993-4792-4C1F-B968-9F3A12D0ECB0}" dt="2020-10-26T08:24:28.045" v="101" actId="2696"/>
        <pc:sldMkLst>
          <pc:docMk/>
          <pc:sldMk cId="2924795469" sldId="1030"/>
        </pc:sldMkLst>
      </pc:sldChg>
      <pc:sldChg chg="del">
        <pc:chgData name="Thijs Geert" userId="71bbdf76-1f78-436b-8a82-e502e1f22064" providerId="ADAL" clId="{A97B0993-4792-4C1F-B968-9F3A12D0ECB0}" dt="2020-10-26T08:24:28.030" v="98" actId="2696"/>
        <pc:sldMkLst>
          <pc:docMk/>
          <pc:sldMk cId="1360343700" sldId="1031"/>
        </pc:sldMkLst>
      </pc:sldChg>
      <pc:sldChg chg="del">
        <pc:chgData name="Thijs Geert" userId="71bbdf76-1f78-436b-8a82-e502e1f22064" providerId="ADAL" clId="{A97B0993-4792-4C1F-B968-9F3A12D0ECB0}" dt="2020-10-26T08:24:28" v="91" actId="2696"/>
        <pc:sldMkLst>
          <pc:docMk/>
          <pc:sldMk cId="3639383376" sldId="1032"/>
        </pc:sldMkLst>
      </pc:sldChg>
      <pc:sldChg chg="del">
        <pc:chgData name="Thijs Geert" userId="71bbdf76-1f78-436b-8a82-e502e1f22064" providerId="ADAL" clId="{A97B0993-4792-4C1F-B968-9F3A12D0ECB0}" dt="2020-10-26T08:24:28.007" v="92" actId="2696"/>
        <pc:sldMkLst>
          <pc:docMk/>
          <pc:sldMk cId="931184992" sldId="1033"/>
        </pc:sldMkLst>
      </pc:sldChg>
      <pc:sldChg chg="del">
        <pc:chgData name="Thijs Geert" userId="71bbdf76-1f78-436b-8a82-e502e1f22064" providerId="ADAL" clId="{A97B0993-4792-4C1F-B968-9F3A12D0ECB0}" dt="2020-10-26T08:24:28.020" v="95" actId="2696"/>
        <pc:sldMkLst>
          <pc:docMk/>
          <pc:sldMk cId="531407551" sldId="1034"/>
        </pc:sldMkLst>
      </pc:sldChg>
      <pc:sldChg chg="del">
        <pc:chgData name="Thijs Geert" userId="71bbdf76-1f78-436b-8a82-e502e1f22064" providerId="ADAL" clId="{A97B0993-4792-4C1F-B968-9F3A12D0ECB0}" dt="2020-10-26T08:24:28.016" v="94" actId="2696"/>
        <pc:sldMkLst>
          <pc:docMk/>
          <pc:sldMk cId="1343278261" sldId="1035"/>
        </pc:sldMkLst>
      </pc:sldChg>
      <pc:sldChg chg="del">
        <pc:chgData name="Thijs Geert" userId="71bbdf76-1f78-436b-8a82-e502e1f22064" providerId="ADAL" clId="{A97B0993-4792-4C1F-B968-9F3A12D0ECB0}" dt="2020-10-26T08:24:27.986" v="87" actId="2696"/>
        <pc:sldMkLst>
          <pc:docMk/>
          <pc:sldMk cId="2484590218" sldId="1038"/>
        </pc:sldMkLst>
      </pc:sldChg>
      <pc:sldChg chg="del">
        <pc:chgData name="Thijs Geert" userId="71bbdf76-1f78-436b-8a82-e502e1f22064" providerId="ADAL" clId="{A97B0993-4792-4C1F-B968-9F3A12D0ECB0}" dt="2020-10-26T08:24:27.971" v="83" actId="2696"/>
        <pc:sldMkLst>
          <pc:docMk/>
          <pc:sldMk cId="1886406057" sldId="1039"/>
        </pc:sldMkLst>
      </pc:sldChg>
      <pc:sldChg chg="del">
        <pc:chgData name="Thijs Geert" userId="71bbdf76-1f78-436b-8a82-e502e1f22064" providerId="ADAL" clId="{A97B0993-4792-4C1F-B968-9F3A12D0ECB0}" dt="2020-10-26T08:24:27.975" v="84" actId="2696"/>
        <pc:sldMkLst>
          <pc:docMk/>
          <pc:sldMk cId="1851308813" sldId="1040"/>
        </pc:sldMkLst>
      </pc:sldChg>
      <pc:sldChg chg="del">
        <pc:chgData name="Thijs Geert" userId="71bbdf76-1f78-436b-8a82-e502e1f22064" providerId="ADAL" clId="{A97B0993-4792-4C1F-B968-9F3A12D0ECB0}" dt="2020-10-26T08:24:27.981" v="86" actId="2696"/>
        <pc:sldMkLst>
          <pc:docMk/>
          <pc:sldMk cId="3175548232" sldId="1041"/>
        </pc:sldMkLst>
      </pc:sldChg>
      <pc:sldChg chg="del">
        <pc:chgData name="Thijs Geert" userId="71bbdf76-1f78-436b-8a82-e502e1f22064" providerId="ADAL" clId="{A97B0993-4792-4C1F-B968-9F3A12D0ECB0}" dt="2020-10-26T08:24:27.989" v="88" actId="2696"/>
        <pc:sldMkLst>
          <pc:docMk/>
          <pc:sldMk cId="3864962348" sldId="1042"/>
        </pc:sldMkLst>
      </pc:sldChg>
      <pc:sldChg chg="del">
        <pc:chgData name="Thijs Geert" userId="71bbdf76-1f78-436b-8a82-e502e1f22064" providerId="ADAL" clId="{A97B0993-4792-4C1F-B968-9F3A12D0ECB0}" dt="2020-10-26T08:24:28.013" v="93" actId="2696"/>
        <pc:sldMkLst>
          <pc:docMk/>
          <pc:sldMk cId="325735675" sldId="1043"/>
        </pc:sldMkLst>
      </pc:sldChg>
      <pc:sldChg chg="del">
        <pc:chgData name="Thijs Geert" userId="71bbdf76-1f78-436b-8a82-e502e1f22064" providerId="ADAL" clId="{A97B0993-4792-4C1F-B968-9F3A12D0ECB0}" dt="2020-10-26T08:24:27.978" v="85" actId="2696"/>
        <pc:sldMkLst>
          <pc:docMk/>
          <pc:sldMk cId="3272126992" sldId="1044"/>
        </pc:sldMkLst>
      </pc:sldChg>
      <pc:sldChg chg="del">
        <pc:chgData name="Thijs Geert" userId="71bbdf76-1f78-436b-8a82-e502e1f22064" providerId="ADAL" clId="{A97B0993-4792-4C1F-B968-9F3A12D0ECB0}" dt="2020-10-26T08:24:28.027" v="97" actId="2696"/>
        <pc:sldMkLst>
          <pc:docMk/>
          <pc:sldMk cId="1243719011" sldId="1045"/>
        </pc:sldMkLst>
      </pc:sldChg>
      <pc:sldChg chg="del">
        <pc:chgData name="Thijs Geert" userId="71bbdf76-1f78-436b-8a82-e502e1f22064" providerId="ADAL" clId="{A97B0993-4792-4C1F-B968-9F3A12D0ECB0}" dt="2020-10-26T08:24:28.024" v="96" actId="2696"/>
        <pc:sldMkLst>
          <pc:docMk/>
          <pc:sldMk cId="4183234190" sldId="1046"/>
        </pc:sldMkLst>
      </pc:sldChg>
      <pc:sldChg chg="del">
        <pc:chgData name="Thijs Geert" userId="71bbdf76-1f78-436b-8a82-e502e1f22064" providerId="ADAL" clId="{A97B0993-4792-4C1F-B968-9F3A12D0ECB0}" dt="2020-10-26T08:24:27.996" v="90" actId="2696"/>
        <pc:sldMkLst>
          <pc:docMk/>
          <pc:sldMk cId="1784534037" sldId="1047"/>
        </pc:sldMkLst>
      </pc:sldChg>
      <pc:sldChg chg="del">
        <pc:chgData name="Thijs Geert" userId="71bbdf76-1f78-436b-8a82-e502e1f22064" providerId="ADAL" clId="{A97B0993-4792-4C1F-B968-9F3A12D0ECB0}" dt="2020-10-26T08:24:27.993" v="89" actId="2696"/>
        <pc:sldMkLst>
          <pc:docMk/>
          <pc:sldMk cId="1985414166" sldId="1048"/>
        </pc:sldMkLst>
      </pc:sldChg>
      <pc:sldChg chg="del">
        <pc:chgData name="Thijs Geert" userId="71bbdf76-1f78-436b-8a82-e502e1f22064" providerId="ADAL" clId="{A97B0993-4792-4C1F-B968-9F3A12D0ECB0}" dt="2020-10-26T08:24:21.664" v="71" actId="2696"/>
        <pc:sldMkLst>
          <pc:docMk/>
          <pc:sldMk cId="147391973" sldId="1609"/>
        </pc:sldMkLst>
      </pc:sldChg>
      <pc:sldChg chg="del">
        <pc:chgData name="Thijs Geert" userId="71bbdf76-1f78-436b-8a82-e502e1f22064" providerId="ADAL" clId="{A97B0993-4792-4C1F-B968-9F3A12D0ECB0}" dt="2020-10-26T08:24:17.981" v="65" actId="2696"/>
        <pc:sldMkLst>
          <pc:docMk/>
          <pc:sldMk cId="4245995877" sldId="1610"/>
        </pc:sldMkLst>
      </pc:sldChg>
      <pc:sldChg chg="del">
        <pc:chgData name="Thijs Geert" userId="71bbdf76-1f78-436b-8a82-e502e1f22064" providerId="ADAL" clId="{A97B0993-4792-4C1F-B968-9F3A12D0ECB0}" dt="2020-10-26T08:24:17.885" v="56" actId="2696"/>
        <pc:sldMkLst>
          <pc:docMk/>
          <pc:sldMk cId="2006767848" sldId="1611"/>
        </pc:sldMkLst>
      </pc:sldChg>
      <pc:sldChg chg="del">
        <pc:chgData name="Thijs Geert" userId="71bbdf76-1f78-436b-8a82-e502e1f22064" providerId="ADAL" clId="{A97B0993-4792-4C1F-B968-9F3A12D0ECB0}" dt="2020-10-26T08:24:27.969" v="82" actId="2696"/>
        <pc:sldMkLst>
          <pc:docMk/>
          <pc:sldMk cId="2210436221" sldId="1612"/>
        </pc:sldMkLst>
      </pc:sldChg>
      <pc:sldChg chg="del">
        <pc:chgData name="Thijs Geert" userId="71bbdf76-1f78-436b-8a82-e502e1f22064" providerId="ADAL" clId="{A97B0993-4792-4C1F-B968-9F3A12D0ECB0}" dt="2020-10-26T08:24:28.223" v="149" actId="2696"/>
        <pc:sldMkLst>
          <pc:docMk/>
          <pc:sldMk cId="4155717087" sldId="1613"/>
        </pc:sldMkLst>
      </pc:sldChg>
      <pc:sldChg chg="del">
        <pc:chgData name="Thijs Geert" userId="71bbdf76-1f78-436b-8a82-e502e1f22064" providerId="ADAL" clId="{A97B0993-4792-4C1F-B968-9F3A12D0ECB0}" dt="2020-10-26T08:24:17.976" v="64" actId="2696"/>
        <pc:sldMkLst>
          <pc:docMk/>
          <pc:sldMk cId="3560846983" sldId="1615"/>
        </pc:sldMkLst>
      </pc:sldChg>
      <pc:sldChg chg="del">
        <pc:chgData name="Thijs Geert" userId="71bbdf76-1f78-436b-8a82-e502e1f22064" providerId="ADAL" clId="{A97B0993-4792-4C1F-B968-9F3A12D0ECB0}" dt="2020-10-26T08:24:27.937" v="72" actId="2696"/>
        <pc:sldMkLst>
          <pc:docMk/>
          <pc:sldMk cId="3257901339" sldId="1618"/>
        </pc:sldMkLst>
      </pc:sldChg>
      <pc:sldChg chg="del">
        <pc:chgData name="Thijs Geert" userId="71bbdf76-1f78-436b-8a82-e502e1f22064" providerId="ADAL" clId="{A97B0993-4792-4C1F-B968-9F3A12D0ECB0}" dt="2020-10-26T08:24:27.941" v="73" actId="2696"/>
        <pc:sldMkLst>
          <pc:docMk/>
          <pc:sldMk cId="3575973215" sldId="1619"/>
        </pc:sldMkLst>
      </pc:sldChg>
      <pc:sldChg chg="del">
        <pc:chgData name="Thijs Geert" userId="71bbdf76-1f78-436b-8a82-e502e1f22064" providerId="ADAL" clId="{A97B0993-4792-4C1F-B968-9F3A12D0ECB0}" dt="2020-10-26T08:24:27.953" v="77" actId="2696"/>
        <pc:sldMkLst>
          <pc:docMk/>
          <pc:sldMk cId="893745375" sldId="1620"/>
        </pc:sldMkLst>
      </pc:sldChg>
      <pc:sldChg chg="del">
        <pc:chgData name="Thijs Geert" userId="71bbdf76-1f78-436b-8a82-e502e1f22064" providerId="ADAL" clId="{A97B0993-4792-4C1F-B968-9F3A12D0ECB0}" dt="2020-10-26T08:24:27.944" v="74" actId="2696"/>
        <pc:sldMkLst>
          <pc:docMk/>
          <pc:sldMk cId="983532362" sldId="1621"/>
        </pc:sldMkLst>
      </pc:sldChg>
      <pc:sldChg chg="del">
        <pc:chgData name="Thijs Geert" userId="71bbdf76-1f78-436b-8a82-e502e1f22064" providerId="ADAL" clId="{A97B0993-4792-4C1F-B968-9F3A12D0ECB0}" dt="2020-10-26T08:24:28.111" v="124" actId="2696"/>
        <pc:sldMkLst>
          <pc:docMk/>
          <pc:sldMk cId="3014257382" sldId="1625"/>
        </pc:sldMkLst>
      </pc:sldChg>
      <pc:sldChg chg="del">
        <pc:chgData name="Thijs Geert" userId="71bbdf76-1f78-436b-8a82-e502e1f22064" providerId="ADAL" clId="{A97B0993-4792-4C1F-B968-9F3A12D0ECB0}" dt="2020-10-26T08:24:28.141" v="132" actId="2696"/>
        <pc:sldMkLst>
          <pc:docMk/>
          <pc:sldMk cId="2520235575" sldId="1626"/>
        </pc:sldMkLst>
      </pc:sldChg>
      <pc:sldChg chg="del">
        <pc:chgData name="Thijs Geert" userId="71bbdf76-1f78-436b-8a82-e502e1f22064" providerId="ADAL" clId="{A97B0993-4792-4C1F-B968-9F3A12D0ECB0}" dt="2020-10-26T08:24:28.147" v="134" actId="2696"/>
        <pc:sldMkLst>
          <pc:docMk/>
          <pc:sldMk cId="871852618" sldId="1627"/>
        </pc:sldMkLst>
      </pc:sldChg>
      <pc:sldChg chg="del">
        <pc:chgData name="Thijs Geert" userId="71bbdf76-1f78-436b-8a82-e502e1f22064" providerId="ADAL" clId="{A97B0993-4792-4C1F-B968-9F3A12D0ECB0}" dt="2020-10-26T08:24:21.651" v="70" actId="2696"/>
        <pc:sldMkLst>
          <pc:docMk/>
          <pc:sldMk cId="2885695058" sldId="1629"/>
        </pc:sldMkLst>
      </pc:sldChg>
      <pc:sldChg chg="del">
        <pc:chgData name="Thijs Geert" userId="71bbdf76-1f78-436b-8a82-e502e1f22064" providerId="ADAL" clId="{A97B0993-4792-4C1F-B968-9F3A12D0ECB0}" dt="2020-10-26T08:24:18.001" v="68" actId="2696"/>
        <pc:sldMkLst>
          <pc:docMk/>
          <pc:sldMk cId="648452627" sldId="1630"/>
        </pc:sldMkLst>
      </pc:sldChg>
      <pc:sldChg chg="del">
        <pc:chgData name="Thijs Geert" userId="71bbdf76-1f78-436b-8a82-e502e1f22064" providerId="ADAL" clId="{A97B0993-4792-4C1F-B968-9F3A12D0ECB0}" dt="2020-10-26T08:24:18.005" v="69" actId="2696"/>
        <pc:sldMkLst>
          <pc:docMk/>
          <pc:sldMk cId="95033578" sldId="1633"/>
        </pc:sldMkLst>
      </pc:sldChg>
      <pc:sldChg chg="del">
        <pc:chgData name="Thijs Geert" userId="71bbdf76-1f78-436b-8a82-e502e1f22064" providerId="ADAL" clId="{A97B0993-4792-4C1F-B968-9F3A12D0ECB0}" dt="2020-10-26T08:24:28.253" v="156" actId="2696"/>
        <pc:sldMkLst>
          <pc:docMk/>
          <pc:sldMk cId="3775272508" sldId="1635"/>
        </pc:sldMkLst>
      </pc:sldChg>
      <pc:sldChg chg="del">
        <pc:chgData name="Thijs Geert" userId="71bbdf76-1f78-436b-8a82-e502e1f22064" providerId="ADAL" clId="{A97B0993-4792-4C1F-B968-9F3A12D0ECB0}" dt="2020-10-26T08:24:28.256" v="157" actId="2696"/>
        <pc:sldMkLst>
          <pc:docMk/>
          <pc:sldMk cId="251186715" sldId="1636"/>
        </pc:sldMkLst>
      </pc:sldChg>
      <pc:sldChg chg="del">
        <pc:chgData name="Thijs Geert" userId="71bbdf76-1f78-436b-8a82-e502e1f22064" providerId="ADAL" clId="{A97B0993-4792-4C1F-B968-9F3A12D0ECB0}" dt="2020-10-26T08:24:28.114" v="125" actId="2696"/>
        <pc:sldMkLst>
          <pc:docMk/>
          <pc:sldMk cId="2717949574" sldId="1638"/>
        </pc:sldMkLst>
      </pc:sldChg>
      <pc:sldChg chg="del">
        <pc:chgData name="Thijs Geert" userId="71bbdf76-1f78-436b-8a82-e502e1f22064" providerId="ADAL" clId="{A97B0993-4792-4C1F-B968-9F3A12D0ECB0}" dt="2020-10-26T08:24:28.119" v="126" actId="2696"/>
        <pc:sldMkLst>
          <pc:docMk/>
          <pc:sldMk cId="2751987228" sldId="1639"/>
        </pc:sldMkLst>
      </pc:sldChg>
      <pc:sldChg chg="del">
        <pc:chgData name="Thijs Geert" userId="71bbdf76-1f78-436b-8a82-e502e1f22064" providerId="ADAL" clId="{A97B0993-4792-4C1F-B968-9F3A12D0ECB0}" dt="2020-10-26T08:24:28.123" v="127" actId="2696"/>
        <pc:sldMkLst>
          <pc:docMk/>
          <pc:sldMk cId="4231369206" sldId="1640"/>
        </pc:sldMkLst>
      </pc:sldChg>
      <pc:sldChg chg="del">
        <pc:chgData name="Thijs Geert" userId="71bbdf76-1f78-436b-8a82-e502e1f22064" providerId="ADAL" clId="{A97B0993-4792-4C1F-B968-9F3A12D0ECB0}" dt="2020-10-26T08:24:28.126" v="128" actId="2696"/>
        <pc:sldMkLst>
          <pc:docMk/>
          <pc:sldMk cId="1846941205" sldId="1641"/>
        </pc:sldMkLst>
      </pc:sldChg>
      <pc:sldChg chg="del">
        <pc:chgData name="Thijs Geert" userId="71bbdf76-1f78-436b-8a82-e502e1f22064" providerId="ADAL" clId="{A97B0993-4792-4C1F-B968-9F3A12D0ECB0}" dt="2020-10-26T08:24:28.130" v="129" actId="2696"/>
        <pc:sldMkLst>
          <pc:docMk/>
          <pc:sldMk cId="2117761291" sldId="1642"/>
        </pc:sldMkLst>
      </pc:sldChg>
      <pc:sldChg chg="del">
        <pc:chgData name="Thijs Geert" userId="71bbdf76-1f78-436b-8a82-e502e1f22064" providerId="ADAL" clId="{A97B0993-4792-4C1F-B968-9F3A12D0ECB0}" dt="2020-10-26T08:24:28.258" v="158" actId="2696"/>
        <pc:sldMkLst>
          <pc:docMk/>
          <pc:sldMk cId="2906330020" sldId="1643"/>
        </pc:sldMkLst>
      </pc:sldChg>
      <pc:sldChg chg="del">
        <pc:chgData name="Thijs Geert" userId="71bbdf76-1f78-436b-8a82-e502e1f22064" providerId="ADAL" clId="{A97B0993-4792-4C1F-B968-9F3A12D0ECB0}" dt="2020-10-26T08:24:28.259" v="159" actId="2696"/>
        <pc:sldMkLst>
          <pc:docMk/>
          <pc:sldMk cId="1048492838" sldId="1644"/>
        </pc:sldMkLst>
      </pc:sldChg>
      <pc:sldChg chg="del">
        <pc:chgData name="Thijs Geert" userId="71bbdf76-1f78-436b-8a82-e502e1f22064" providerId="ADAL" clId="{A97B0993-4792-4C1F-B968-9F3A12D0ECB0}" dt="2020-10-26T08:24:28.261" v="160" actId="2696"/>
        <pc:sldMkLst>
          <pc:docMk/>
          <pc:sldMk cId="583941259" sldId="1646"/>
        </pc:sldMkLst>
      </pc:sldChg>
      <pc:sldChg chg="del">
        <pc:chgData name="Thijs Geert" userId="71bbdf76-1f78-436b-8a82-e502e1f22064" providerId="ADAL" clId="{A97B0993-4792-4C1F-B968-9F3A12D0ECB0}" dt="2020-10-26T08:24:28.263" v="161" actId="2696"/>
        <pc:sldMkLst>
          <pc:docMk/>
          <pc:sldMk cId="1295898907" sldId="1649"/>
        </pc:sldMkLst>
      </pc:sldChg>
      <pc:sldChg chg="del">
        <pc:chgData name="Thijs Geert" userId="71bbdf76-1f78-436b-8a82-e502e1f22064" providerId="ADAL" clId="{A97B0993-4792-4C1F-B968-9F3A12D0ECB0}" dt="2020-10-26T08:24:28.167" v="138" actId="2696"/>
        <pc:sldMkLst>
          <pc:docMk/>
          <pc:sldMk cId="1504352612" sldId="1651"/>
        </pc:sldMkLst>
      </pc:sldChg>
      <pc:sldChg chg="del">
        <pc:chgData name="Thijs Geert" userId="71bbdf76-1f78-436b-8a82-e502e1f22064" providerId="ADAL" clId="{A97B0993-4792-4C1F-B968-9F3A12D0ECB0}" dt="2020-10-26T08:24:28.172" v="139" actId="2696"/>
        <pc:sldMkLst>
          <pc:docMk/>
          <pc:sldMk cId="3747166518" sldId="1652"/>
        </pc:sldMkLst>
      </pc:sldChg>
      <pc:sldChg chg="del">
        <pc:chgData name="Thijs Geert" userId="71bbdf76-1f78-436b-8a82-e502e1f22064" providerId="ADAL" clId="{A97B0993-4792-4C1F-B968-9F3A12D0ECB0}" dt="2020-10-26T08:24:17.994" v="66" actId="2696"/>
        <pc:sldMkLst>
          <pc:docMk/>
          <pc:sldMk cId="4186187417" sldId="1653"/>
        </pc:sldMkLst>
      </pc:sldChg>
      <pc:sldChg chg="del">
        <pc:chgData name="Thijs Geert" userId="71bbdf76-1f78-436b-8a82-e502e1f22064" providerId="ADAL" clId="{A97B0993-4792-4C1F-B968-9F3A12D0ECB0}" dt="2020-10-26T08:24:17.971" v="63" actId="2696"/>
        <pc:sldMkLst>
          <pc:docMk/>
          <pc:sldMk cId="100506652" sldId="1655"/>
        </pc:sldMkLst>
      </pc:sldChg>
      <pc:sldChg chg="del">
        <pc:chgData name="Thijs Geert" userId="71bbdf76-1f78-436b-8a82-e502e1f22064" providerId="ADAL" clId="{A97B0993-4792-4C1F-B968-9F3A12D0ECB0}" dt="2020-10-26T08:24:27.962" v="80" actId="2696"/>
        <pc:sldMkLst>
          <pc:docMk/>
          <pc:sldMk cId="2116172160" sldId="1656"/>
        </pc:sldMkLst>
      </pc:sldChg>
      <pc:sldChg chg="del">
        <pc:chgData name="Thijs Geert" userId="71bbdf76-1f78-436b-8a82-e502e1f22064" providerId="ADAL" clId="{A97B0993-4792-4C1F-B968-9F3A12D0ECB0}" dt="2020-10-26T08:24:28.151" v="135" actId="2696"/>
        <pc:sldMkLst>
          <pc:docMk/>
          <pc:sldMk cId="2049974690" sldId="1659"/>
        </pc:sldMkLst>
      </pc:sldChg>
      <pc:sldChg chg="del">
        <pc:chgData name="Thijs Geert" userId="71bbdf76-1f78-436b-8a82-e502e1f22064" providerId="ADAL" clId="{A97B0993-4792-4C1F-B968-9F3A12D0ECB0}" dt="2020-10-26T08:24:28.155" v="136" actId="2696"/>
        <pc:sldMkLst>
          <pc:docMk/>
          <pc:sldMk cId="3310847835" sldId="1660"/>
        </pc:sldMkLst>
      </pc:sldChg>
      <pc:sldChg chg="del">
        <pc:chgData name="Thijs Geert" userId="71bbdf76-1f78-436b-8a82-e502e1f22064" providerId="ADAL" clId="{A97B0993-4792-4C1F-B968-9F3A12D0ECB0}" dt="2020-10-26T08:24:28.158" v="137" actId="2696"/>
        <pc:sldMkLst>
          <pc:docMk/>
          <pc:sldMk cId="2400630706" sldId="1661"/>
        </pc:sldMkLst>
      </pc:sldChg>
      <pc:sldChg chg="del">
        <pc:chgData name="Thijs Geert" userId="71bbdf76-1f78-436b-8a82-e502e1f22064" providerId="ADAL" clId="{A97B0993-4792-4C1F-B968-9F3A12D0ECB0}" dt="2020-10-26T08:24:27.959" v="79" actId="2696"/>
        <pc:sldMkLst>
          <pc:docMk/>
          <pc:sldMk cId="3843355742" sldId="1664"/>
        </pc:sldMkLst>
      </pc:sldChg>
      <pc:sldChg chg="del">
        <pc:chgData name="Thijs Geert" userId="71bbdf76-1f78-436b-8a82-e502e1f22064" providerId="ADAL" clId="{A97B0993-4792-4C1F-B968-9F3A12D0ECB0}" dt="2020-10-26T08:24:27.948" v="76" actId="2696"/>
        <pc:sldMkLst>
          <pc:docMk/>
          <pc:sldMk cId="330517514" sldId="1665"/>
        </pc:sldMkLst>
      </pc:sldChg>
      <pc:sldChg chg="del">
        <pc:chgData name="Thijs Geert" userId="71bbdf76-1f78-436b-8a82-e502e1f22064" providerId="ADAL" clId="{A97B0993-4792-4C1F-B968-9F3A12D0ECB0}" dt="2020-10-26T08:24:27.946" v="75" actId="2696"/>
        <pc:sldMkLst>
          <pc:docMk/>
          <pc:sldMk cId="2786218076" sldId="1666"/>
        </pc:sldMkLst>
      </pc:sldChg>
      <pc:sldChg chg="del">
        <pc:chgData name="Thijs Geert" userId="71bbdf76-1f78-436b-8a82-e502e1f22064" providerId="ADAL" clId="{A97B0993-4792-4C1F-B968-9F3A12D0ECB0}" dt="2020-10-26T08:24:27.956" v="78" actId="2696"/>
        <pc:sldMkLst>
          <pc:docMk/>
          <pc:sldMk cId="3380624533" sldId="1667"/>
        </pc:sldMkLst>
      </pc:sldChg>
      <pc:sldChg chg="del">
        <pc:chgData name="Thijs Geert" userId="71bbdf76-1f78-436b-8a82-e502e1f22064" providerId="ADAL" clId="{A97B0993-4792-4C1F-B968-9F3A12D0ECB0}" dt="2020-10-26T08:24:28.062" v="111" actId="2696"/>
        <pc:sldMkLst>
          <pc:docMk/>
          <pc:sldMk cId="3094296574" sldId="1668"/>
        </pc:sldMkLst>
      </pc:sldChg>
      <pc:sldChg chg="del">
        <pc:chgData name="Thijs Geert" userId="71bbdf76-1f78-436b-8a82-e502e1f22064" providerId="ADAL" clId="{A97B0993-4792-4C1F-B968-9F3A12D0ECB0}" dt="2020-10-26T08:24:28.067" v="112" actId="2696"/>
        <pc:sldMkLst>
          <pc:docMk/>
          <pc:sldMk cId="3429790901" sldId="1669"/>
        </pc:sldMkLst>
      </pc:sldChg>
      <pc:sldChg chg="del">
        <pc:chgData name="Thijs Geert" userId="71bbdf76-1f78-436b-8a82-e502e1f22064" providerId="ADAL" clId="{A97B0993-4792-4C1F-B968-9F3A12D0ECB0}" dt="2020-10-26T08:24:28.071" v="113" actId="2696"/>
        <pc:sldMkLst>
          <pc:docMk/>
          <pc:sldMk cId="550694099" sldId="1670"/>
        </pc:sldMkLst>
      </pc:sldChg>
      <pc:sldChg chg="del">
        <pc:chgData name="Thijs Geert" userId="71bbdf76-1f78-436b-8a82-e502e1f22064" providerId="ADAL" clId="{A97B0993-4792-4C1F-B968-9F3A12D0ECB0}" dt="2020-10-26T08:24:28.077" v="114" actId="2696"/>
        <pc:sldMkLst>
          <pc:docMk/>
          <pc:sldMk cId="1693171574" sldId="1671"/>
        </pc:sldMkLst>
      </pc:sldChg>
      <pc:sldChg chg="del">
        <pc:chgData name="Thijs Geert" userId="71bbdf76-1f78-436b-8a82-e502e1f22064" providerId="ADAL" clId="{A97B0993-4792-4C1F-B968-9F3A12D0ECB0}" dt="2020-10-26T08:24:28.080" v="115" actId="2696"/>
        <pc:sldMkLst>
          <pc:docMk/>
          <pc:sldMk cId="2408481575" sldId="1672"/>
        </pc:sldMkLst>
      </pc:sldChg>
      <pc:sldChg chg="del">
        <pc:chgData name="Thijs Geert" userId="71bbdf76-1f78-436b-8a82-e502e1f22064" providerId="ADAL" clId="{A97B0993-4792-4C1F-B968-9F3A12D0ECB0}" dt="2020-10-26T08:24:28.084" v="116" actId="2696"/>
        <pc:sldMkLst>
          <pc:docMk/>
          <pc:sldMk cId="1649483430" sldId="1674"/>
        </pc:sldMkLst>
      </pc:sldChg>
      <pc:sldChg chg="del">
        <pc:chgData name="Thijs Geert" userId="71bbdf76-1f78-436b-8a82-e502e1f22064" providerId="ADAL" clId="{A97B0993-4792-4C1F-B968-9F3A12D0ECB0}" dt="2020-10-26T08:24:28.133" v="130" actId="2696"/>
        <pc:sldMkLst>
          <pc:docMk/>
          <pc:sldMk cId="2857494665" sldId="1675"/>
        </pc:sldMkLst>
      </pc:sldChg>
      <pc:sldChg chg="del">
        <pc:chgData name="Thijs Geert" userId="71bbdf76-1f78-436b-8a82-e502e1f22064" providerId="ADAL" clId="{A97B0993-4792-4C1F-B968-9F3A12D0ECB0}" dt="2020-10-26T08:24:28.144" v="133" actId="2696"/>
        <pc:sldMkLst>
          <pc:docMk/>
          <pc:sldMk cId="3212758421" sldId="1676"/>
        </pc:sldMkLst>
      </pc:sldChg>
      <pc:sldChg chg="del">
        <pc:chgData name="Thijs Geert" userId="71bbdf76-1f78-436b-8a82-e502e1f22064" providerId="ADAL" clId="{A97B0993-4792-4C1F-B968-9F3A12D0ECB0}" dt="2020-10-26T08:24:28.175" v="140" actId="2696"/>
        <pc:sldMkLst>
          <pc:docMk/>
          <pc:sldMk cId="1557470385" sldId="1677"/>
        </pc:sldMkLst>
      </pc:sldChg>
      <pc:sldChg chg="del">
        <pc:chgData name="Thijs Geert" userId="71bbdf76-1f78-436b-8a82-e502e1f22064" providerId="ADAL" clId="{A97B0993-4792-4C1F-B968-9F3A12D0ECB0}" dt="2020-10-26T08:24:28.088" v="117" actId="2696"/>
        <pc:sldMkLst>
          <pc:docMk/>
          <pc:sldMk cId="1907330580" sldId="1679"/>
        </pc:sldMkLst>
      </pc:sldChg>
      <pc:sldChg chg="del">
        <pc:chgData name="Thijs Geert" userId="71bbdf76-1f78-436b-8a82-e502e1f22064" providerId="ADAL" clId="{A97B0993-4792-4C1F-B968-9F3A12D0ECB0}" dt="2020-10-26T08:24:28.103" v="121" actId="2696"/>
        <pc:sldMkLst>
          <pc:docMk/>
          <pc:sldMk cId="2409658388" sldId="1680"/>
        </pc:sldMkLst>
      </pc:sldChg>
      <pc:sldChg chg="del">
        <pc:chgData name="Thijs Geert" userId="71bbdf76-1f78-436b-8a82-e502e1f22064" providerId="ADAL" clId="{A97B0993-4792-4C1F-B968-9F3A12D0ECB0}" dt="2020-10-26T08:24:28.092" v="118" actId="2696"/>
        <pc:sldMkLst>
          <pc:docMk/>
          <pc:sldMk cId="2379499191" sldId="1681"/>
        </pc:sldMkLst>
      </pc:sldChg>
      <pc:sldChg chg="del">
        <pc:chgData name="Thijs Geert" userId="71bbdf76-1f78-436b-8a82-e502e1f22064" providerId="ADAL" clId="{A97B0993-4792-4C1F-B968-9F3A12D0ECB0}" dt="2020-10-26T08:24:28.095" v="119" actId="2696"/>
        <pc:sldMkLst>
          <pc:docMk/>
          <pc:sldMk cId="2270149324" sldId="1682"/>
        </pc:sldMkLst>
      </pc:sldChg>
      <pc:sldChg chg="del">
        <pc:chgData name="Thijs Geert" userId="71bbdf76-1f78-436b-8a82-e502e1f22064" providerId="ADAL" clId="{A97B0993-4792-4C1F-B968-9F3A12D0ECB0}" dt="2020-10-26T08:24:28.100" v="120" actId="2696"/>
        <pc:sldMkLst>
          <pc:docMk/>
          <pc:sldMk cId="638055560" sldId="1683"/>
        </pc:sldMkLst>
      </pc:sldChg>
      <pc:sldChg chg="del">
        <pc:chgData name="Thijs Geert" userId="71bbdf76-1f78-436b-8a82-e502e1f22064" providerId="ADAL" clId="{A97B0993-4792-4C1F-B968-9F3A12D0ECB0}" dt="2020-10-26T08:24:28.137" v="131" actId="2696"/>
        <pc:sldMkLst>
          <pc:docMk/>
          <pc:sldMk cId="37922914" sldId="1684"/>
        </pc:sldMkLst>
      </pc:sldChg>
      <pc:sldChg chg="del">
        <pc:chgData name="Thijs Geert" userId="71bbdf76-1f78-436b-8a82-e502e1f22064" providerId="ADAL" clId="{A97B0993-4792-4C1F-B968-9F3A12D0ECB0}" dt="2020-10-26T08:24:28.188" v="142" actId="2696"/>
        <pc:sldMkLst>
          <pc:docMk/>
          <pc:sldMk cId="1617199561" sldId="1686"/>
        </pc:sldMkLst>
      </pc:sldChg>
      <pc:sldChg chg="del">
        <pc:chgData name="Thijs Geert" userId="71bbdf76-1f78-436b-8a82-e502e1f22064" providerId="ADAL" clId="{A97B0993-4792-4C1F-B968-9F3A12D0ECB0}" dt="2020-10-26T08:24:28.038" v="99" actId="2696"/>
        <pc:sldMkLst>
          <pc:docMk/>
          <pc:sldMk cId="2427853624" sldId="1687"/>
        </pc:sldMkLst>
      </pc:sldChg>
      <pc:sldChg chg="del">
        <pc:chgData name="Thijs Geert" userId="71bbdf76-1f78-436b-8a82-e502e1f22064" providerId="ADAL" clId="{A97B0993-4792-4C1F-B968-9F3A12D0ECB0}" dt="2020-10-26T08:24:28.204" v="145" actId="2696"/>
        <pc:sldMkLst>
          <pc:docMk/>
          <pc:sldMk cId="1087406441" sldId="1688"/>
        </pc:sldMkLst>
      </pc:sldChg>
      <pc:sldChg chg="del">
        <pc:chgData name="Thijs Geert" userId="71bbdf76-1f78-436b-8a82-e502e1f22064" providerId="ADAL" clId="{A97B0993-4792-4C1F-B968-9F3A12D0ECB0}" dt="2020-10-26T08:24:28.217" v="147" actId="2696"/>
        <pc:sldMkLst>
          <pc:docMk/>
          <pc:sldMk cId="3275813579" sldId="1689"/>
        </pc:sldMkLst>
      </pc:sldChg>
      <pc:sldChg chg="del">
        <pc:chgData name="Thijs Geert" userId="71bbdf76-1f78-436b-8a82-e502e1f22064" providerId="ADAL" clId="{A97B0993-4792-4C1F-B968-9F3A12D0ECB0}" dt="2020-10-26T08:24:28.190" v="143" actId="2696"/>
        <pc:sldMkLst>
          <pc:docMk/>
          <pc:sldMk cId="519872575" sldId="1690"/>
        </pc:sldMkLst>
      </pc:sldChg>
      <pc:sldChg chg="del">
        <pc:chgData name="Thijs Geert" userId="71bbdf76-1f78-436b-8a82-e502e1f22064" providerId="ADAL" clId="{A97B0993-4792-4C1F-B968-9F3A12D0ECB0}" dt="2020-10-26T08:24:28.201" v="144" actId="2696"/>
        <pc:sldMkLst>
          <pc:docMk/>
          <pc:sldMk cId="4040023823" sldId="1691"/>
        </pc:sldMkLst>
      </pc:sldChg>
      <pc:sldMasterChg chg="delSldLayout">
        <pc:chgData name="Thijs Geert" userId="71bbdf76-1f78-436b-8a82-e502e1f22064" providerId="ADAL" clId="{A97B0993-4792-4C1F-B968-9F3A12D0ECB0}" dt="2020-10-26T08:24:28.220" v="148" actId="2696"/>
        <pc:sldMasterMkLst>
          <pc:docMk/>
          <pc:sldMasterMk cId="0" sldId="2147483700"/>
        </pc:sldMasterMkLst>
        <pc:sldLayoutChg chg="del">
          <pc:chgData name="Thijs Geert" userId="71bbdf76-1f78-436b-8a82-e502e1f22064" providerId="ADAL" clId="{A97B0993-4792-4C1F-B968-9F3A12D0ECB0}" dt="2020-10-26T08:24:28.220" v="148" actId="2696"/>
          <pc:sldLayoutMkLst>
            <pc:docMk/>
            <pc:sldMasterMk cId="0" sldId="2147483700"/>
            <pc:sldLayoutMk cId="0" sldId="2147483708"/>
          </pc:sldLayoutMkLst>
        </pc:sldLayoutChg>
        <pc:sldLayoutChg chg="del">
          <pc:chgData name="Thijs Geert" userId="71bbdf76-1f78-436b-8a82-e502e1f22064" providerId="ADAL" clId="{A97B0993-4792-4C1F-B968-9F3A12D0ECB0}" dt="2020-10-26T08:24:28.107" v="123" actId="2696"/>
          <pc:sldLayoutMkLst>
            <pc:docMk/>
            <pc:sldMasterMk cId="0" sldId="2147483700"/>
            <pc:sldLayoutMk cId="0" sldId="2147483709"/>
          </pc:sldLayoutMkLst>
        </pc:sldLayoutChg>
        <pc:sldLayoutChg chg="del">
          <pc:chgData name="Thijs Geert" userId="71bbdf76-1f78-436b-8a82-e502e1f22064" providerId="ADAL" clId="{A97B0993-4792-4C1F-B968-9F3A12D0ECB0}" dt="2020-10-26T08:24:17.744" v="38" actId="2696"/>
          <pc:sldLayoutMkLst>
            <pc:docMk/>
            <pc:sldMasterMk cId="0" sldId="2147483700"/>
            <pc:sldLayoutMk cId="0" sldId="2147483713"/>
          </pc:sldLayoutMkLst>
        </pc:sldLayoutChg>
        <pc:sldLayoutChg chg="del">
          <pc:chgData name="Thijs Geert" userId="71bbdf76-1f78-436b-8a82-e502e1f22064" providerId="ADAL" clId="{A97B0993-4792-4C1F-B968-9F3A12D0ECB0}" dt="2020-10-26T08:24:17.679" v="32" actId="2696"/>
          <pc:sldLayoutMkLst>
            <pc:docMk/>
            <pc:sldMasterMk cId="0" sldId="2147483700"/>
            <pc:sldLayoutMk cId="633593326" sldId="2147483718"/>
          </pc:sldLayoutMkLst>
        </pc:sldLayoutChg>
        <pc:sldLayoutChg chg="del">
          <pc:chgData name="Thijs Geert" userId="71bbdf76-1f78-436b-8a82-e502e1f22064" providerId="ADAL" clId="{A97B0993-4792-4C1F-B968-9F3A12D0ECB0}" dt="2020-10-26T08:24:17.502" v="1" actId="2696"/>
          <pc:sldLayoutMkLst>
            <pc:docMk/>
            <pc:sldMasterMk cId="0" sldId="2147483700"/>
            <pc:sldLayoutMk cId="3835479325" sldId="2147483728"/>
          </pc:sldLayoutMkLst>
        </pc:sldLayoutChg>
        <pc:sldLayoutChg chg="del">
          <pc:chgData name="Thijs Geert" userId="71bbdf76-1f78-436b-8a82-e502e1f22064" providerId="ADAL" clId="{A97B0993-4792-4C1F-B968-9F3A12D0ECB0}" dt="2020-10-26T08:24:17.868" v="53" actId="2696"/>
          <pc:sldLayoutMkLst>
            <pc:docMk/>
            <pc:sldMasterMk cId="0" sldId="2147483700"/>
            <pc:sldLayoutMk cId="93303657" sldId="2147483739"/>
          </pc:sldLayoutMkLst>
        </pc:sldLayoutChg>
        <pc:sldLayoutChg chg="del">
          <pc:chgData name="Thijs Geert" userId="71bbdf76-1f78-436b-8a82-e502e1f22064" providerId="ADAL" clId="{A97B0993-4792-4C1F-B968-9F3A12D0ECB0}" dt="2020-10-26T08:24:17.996" v="67" actId="2696"/>
          <pc:sldLayoutMkLst>
            <pc:docMk/>
            <pc:sldMasterMk cId="0" sldId="2147483700"/>
            <pc:sldLayoutMk cId="1190910243" sldId="2147483740"/>
          </pc:sldLayoutMkLst>
        </pc:sldLayoutChg>
      </pc:sldMasterChg>
      <pc:sldMasterChg chg="del delSldLayout">
        <pc:chgData name="Thijs Geert" userId="71bbdf76-1f78-436b-8a82-e502e1f22064" providerId="ADAL" clId="{A97B0993-4792-4C1F-B968-9F3A12D0ECB0}" dt="2020-10-26T08:24:17.665" v="29" actId="2696"/>
        <pc:sldMasterMkLst>
          <pc:docMk/>
          <pc:sldMasterMk cId="2905250172" sldId="2147483729"/>
        </pc:sldMasterMkLst>
        <pc:sldLayoutChg chg="del">
          <pc:chgData name="Thijs Geert" userId="71bbdf76-1f78-436b-8a82-e502e1f22064" providerId="ADAL" clId="{A97B0993-4792-4C1F-B968-9F3A12D0ECB0}" dt="2020-10-26T08:24:17.653" v="20" actId="2696"/>
          <pc:sldLayoutMkLst>
            <pc:docMk/>
            <pc:sldMasterMk cId="2905250172" sldId="2147483729"/>
            <pc:sldLayoutMk cId="436623483" sldId="2147483730"/>
          </pc:sldLayoutMkLst>
        </pc:sldLayoutChg>
        <pc:sldLayoutChg chg="del">
          <pc:chgData name="Thijs Geert" userId="71bbdf76-1f78-436b-8a82-e502e1f22064" providerId="ADAL" clId="{A97B0993-4792-4C1F-B968-9F3A12D0ECB0}" dt="2020-10-26T08:24:17.654" v="21" actId="2696"/>
          <pc:sldLayoutMkLst>
            <pc:docMk/>
            <pc:sldMasterMk cId="2905250172" sldId="2147483729"/>
            <pc:sldLayoutMk cId="1388536684" sldId="2147483731"/>
          </pc:sldLayoutMkLst>
        </pc:sldLayoutChg>
        <pc:sldLayoutChg chg="del">
          <pc:chgData name="Thijs Geert" userId="71bbdf76-1f78-436b-8a82-e502e1f22064" providerId="ADAL" clId="{A97B0993-4792-4C1F-B968-9F3A12D0ECB0}" dt="2020-10-26T08:24:17.655" v="22" actId="2696"/>
          <pc:sldLayoutMkLst>
            <pc:docMk/>
            <pc:sldMasterMk cId="2905250172" sldId="2147483729"/>
            <pc:sldLayoutMk cId="1271732027" sldId="2147483732"/>
          </pc:sldLayoutMkLst>
        </pc:sldLayoutChg>
        <pc:sldLayoutChg chg="del">
          <pc:chgData name="Thijs Geert" userId="71bbdf76-1f78-436b-8a82-e502e1f22064" providerId="ADAL" clId="{A97B0993-4792-4C1F-B968-9F3A12D0ECB0}" dt="2020-10-26T08:24:17.656" v="23" actId="2696"/>
          <pc:sldLayoutMkLst>
            <pc:docMk/>
            <pc:sldMasterMk cId="2905250172" sldId="2147483729"/>
            <pc:sldLayoutMk cId="2382359968" sldId="2147483733"/>
          </pc:sldLayoutMkLst>
        </pc:sldLayoutChg>
        <pc:sldLayoutChg chg="del">
          <pc:chgData name="Thijs Geert" userId="71bbdf76-1f78-436b-8a82-e502e1f22064" providerId="ADAL" clId="{A97B0993-4792-4C1F-B968-9F3A12D0ECB0}" dt="2020-10-26T08:24:17.657" v="24" actId="2696"/>
          <pc:sldLayoutMkLst>
            <pc:docMk/>
            <pc:sldMasterMk cId="2905250172" sldId="2147483729"/>
            <pc:sldLayoutMk cId="3607424584" sldId="2147483734"/>
          </pc:sldLayoutMkLst>
        </pc:sldLayoutChg>
        <pc:sldLayoutChg chg="del">
          <pc:chgData name="Thijs Geert" userId="71bbdf76-1f78-436b-8a82-e502e1f22064" providerId="ADAL" clId="{A97B0993-4792-4C1F-B968-9F3A12D0ECB0}" dt="2020-10-26T08:24:17.659" v="25" actId="2696"/>
          <pc:sldLayoutMkLst>
            <pc:docMk/>
            <pc:sldMasterMk cId="2905250172" sldId="2147483729"/>
            <pc:sldLayoutMk cId="2694369729" sldId="2147483735"/>
          </pc:sldLayoutMkLst>
        </pc:sldLayoutChg>
        <pc:sldLayoutChg chg="del">
          <pc:chgData name="Thijs Geert" userId="71bbdf76-1f78-436b-8a82-e502e1f22064" providerId="ADAL" clId="{A97B0993-4792-4C1F-B968-9F3A12D0ECB0}" dt="2020-10-26T08:24:17.661" v="26" actId="2696"/>
          <pc:sldLayoutMkLst>
            <pc:docMk/>
            <pc:sldMasterMk cId="2905250172" sldId="2147483729"/>
            <pc:sldLayoutMk cId="410898245" sldId="2147483736"/>
          </pc:sldLayoutMkLst>
        </pc:sldLayoutChg>
        <pc:sldLayoutChg chg="del">
          <pc:chgData name="Thijs Geert" userId="71bbdf76-1f78-436b-8a82-e502e1f22064" providerId="ADAL" clId="{A97B0993-4792-4C1F-B968-9F3A12D0ECB0}" dt="2020-10-26T08:24:17.662" v="27" actId="2696"/>
          <pc:sldLayoutMkLst>
            <pc:docMk/>
            <pc:sldMasterMk cId="2905250172" sldId="2147483729"/>
            <pc:sldLayoutMk cId="1780998676" sldId="2147483737"/>
          </pc:sldLayoutMkLst>
        </pc:sldLayoutChg>
        <pc:sldLayoutChg chg="del">
          <pc:chgData name="Thijs Geert" userId="71bbdf76-1f78-436b-8a82-e502e1f22064" providerId="ADAL" clId="{A97B0993-4792-4C1F-B968-9F3A12D0ECB0}" dt="2020-10-26T08:24:17.663" v="28" actId="2696"/>
          <pc:sldLayoutMkLst>
            <pc:docMk/>
            <pc:sldMasterMk cId="2905250172" sldId="2147483729"/>
            <pc:sldLayoutMk cId="4184005578" sldId="2147483738"/>
          </pc:sldLayoutMkLst>
        </pc:sldLayoutChg>
      </pc:sldMasterChg>
      <pc:sldMasterChg chg="del delSldLayout">
        <pc:chgData name="Thijs Geert" userId="71bbdf76-1f78-436b-8a82-e502e1f22064" providerId="ADAL" clId="{A97B0993-4792-4C1F-B968-9F3A12D0ECB0}" dt="2020-10-26T08:24:28.057" v="110" actId="2696"/>
        <pc:sldMasterMkLst>
          <pc:docMk/>
          <pc:sldMasterMk cId="3048128978" sldId="2147483741"/>
        </pc:sldMasterMkLst>
        <pc:sldLayoutChg chg="del">
          <pc:chgData name="Thijs Geert" userId="71bbdf76-1f78-436b-8a82-e502e1f22064" providerId="ADAL" clId="{A97B0993-4792-4C1F-B968-9F3A12D0ECB0}" dt="2020-10-26T08:24:28.046" v="102" actId="2696"/>
          <pc:sldLayoutMkLst>
            <pc:docMk/>
            <pc:sldMasterMk cId="3048128978" sldId="2147483741"/>
            <pc:sldLayoutMk cId="4232100134" sldId="2147483742"/>
          </pc:sldLayoutMkLst>
        </pc:sldLayoutChg>
        <pc:sldLayoutChg chg="del">
          <pc:chgData name="Thijs Geert" userId="71bbdf76-1f78-436b-8a82-e502e1f22064" providerId="ADAL" clId="{A97B0993-4792-4C1F-B968-9F3A12D0ECB0}" dt="2020-10-26T08:24:28.047" v="103" actId="2696"/>
          <pc:sldLayoutMkLst>
            <pc:docMk/>
            <pc:sldMasterMk cId="3048128978" sldId="2147483741"/>
            <pc:sldLayoutMk cId="3701571188" sldId="2147483743"/>
          </pc:sldLayoutMkLst>
        </pc:sldLayoutChg>
        <pc:sldLayoutChg chg="del">
          <pc:chgData name="Thijs Geert" userId="71bbdf76-1f78-436b-8a82-e502e1f22064" providerId="ADAL" clId="{A97B0993-4792-4C1F-B968-9F3A12D0ECB0}" dt="2020-10-26T08:24:28.048" v="104" actId="2696"/>
          <pc:sldLayoutMkLst>
            <pc:docMk/>
            <pc:sldMasterMk cId="3048128978" sldId="2147483741"/>
            <pc:sldLayoutMk cId="3555248473" sldId="2147483744"/>
          </pc:sldLayoutMkLst>
        </pc:sldLayoutChg>
        <pc:sldLayoutChg chg="del">
          <pc:chgData name="Thijs Geert" userId="71bbdf76-1f78-436b-8a82-e502e1f22064" providerId="ADAL" clId="{A97B0993-4792-4C1F-B968-9F3A12D0ECB0}" dt="2020-10-26T08:24:28.049" v="105" actId="2696"/>
          <pc:sldLayoutMkLst>
            <pc:docMk/>
            <pc:sldMasterMk cId="3048128978" sldId="2147483741"/>
            <pc:sldLayoutMk cId="1159185544" sldId="2147483745"/>
          </pc:sldLayoutMkLst>
        </pc:sldLayoutChg>
        <pc:sldLayoutChg chg="del">
          <pc:chgData name="Thijs Geert" userId="71bbdf76-1f78-436b-8a82-e502e1f22064" providerId="ADAL" clId="{A97B0993-4792-4C1F-B968-9F3A12D0ECB0}" dt="2020-10-26T08:24:28.050" v="106" actId="2696"/>
          <pc:sldLayoutMkLst>
            <pc:docMk/>
            <pc:sldMasterMk cId="3048128978" sldId="2147483741"/>
            <pc:sldLayoutMk cId="2515953658" sldId="2147483746"/>
          </pc:sldLayoutMkLst>
        </pc:sldLayoutChg>
        <pc:sldLayoutChg chg="del">
          <pc:chgData name="Thijs Geert" userId="71bbdf76-1f78-436b-8a82-e502e1f22064" providerId="ADAL" clId="{A97B0993-4792-4C1F-B968-9F3A12D0ECB0}" dt="2020-10-26T08:24:28.052" v="107" actId="2696"/>
          <pc:sldLayoutMkLst>
            <pc:docMk/>
            <pc:sldMasterMk cId="3048128978" sldId="2147483741"/>
            <pc:sldLayoutMk cId="2152209354" sldId="2147483747"/>
          </pc:sldLayoutMkLst>
        </pc:sldLayoutChg>
        <pc:sldLayoutChg chg="del">
          <pc:chgData name="Thijs Geert" userId="71bbdf76-1f78-436b-8a82-e502e1f22064" providerId="ADAL" clId="{A97B0993-4792-4C1F-B968-9F3A12D0ECB0}" dt="2020-10-26T08:24:28.053" v="108" actId="2696"/>
          <pc:sldLayoutMkLst>
            <pc:docMk/>
            <pc:sldMasterMk cId="3048128978" sldId="2147483741"/>
            <pc:sldLayoutMk cId="2362924712" sldId="2147483748"/>
          </pc:sldLayoutMkLst>
        </pc:sldLayoutChg>
        <pc:sldLayoutChg chg="del">
          <pc:chgData name="Thijs Geert" userId="71bbdf76-1f78-436b-8a82-e502e1f22064" providerId="ADAL" clId="{A97B0993-4792-4C1F-B968-9F3A12D0ECB0}" dt="2020-10-26T08:24:28.055" v="109" actId="2696"/>
          <pc:sldLayoutMkLst>
            <pc:docMk/>
            <pc:sldMasterMk cId="3048128978" sldId="2147483741"/>
            <pc:sldLayoutMk cId="3811733183" sldId="2147483749"/>
          </pc:sldLayoutMkLst>
        </pc:sldLayoutChg>
      </pc:sldMasterChg>
    </pc:docChg>
  </pc:docChgLst>
  <pc:docChgLst>
    <pc:chgData name="Thijs Geert" userId="71bbdf76-1f78-436b-8a82-e502e1f22064" providerId="ADAL" clId="{28A60259-E36E-4EBF-8E59-BBC6BDDFFCE3}"/>
    <pc:docChg chg="undo redo custSel addSld delSld modSld sldOrd">
      <pc:chgData name="Thijs Geert" userId="71bbdf76-1f78-436b-8a82-e502e1f22064" providerId="ADAL" clId="{28A60259-E36E-4EBF-8E59-BBC6BDDFFCE3}" dt="2020-11-24T22:11:44.848" v="10310" actId="20577"/>
      <pc:docMkLst>
        <pc:docMk/>
      </pc:docMkLst>
      <pc:sldChg chg="modSp">
        <pc:chgData name="Thijs Geert" userId="71bbdf76-1f78-436b-8a82-e502e1f22064" providerId="ADAL" clId="{28A60259-E36E-4EBF-8E59-BBC6BDDFFCE3}" dt="2020-11-23T13:30:02.806" v="14" actId="20577"/>
        <pc:sldMkLst>
          <pc:docMk/>
          <pc:sldMk cId="1849603142" sldId="1616"/>
        </pc:sldMkLst>
        <pc:spChg chg="mod">
          <ac:chgData name="Thijs Geert" userId="71bbdf76-1f78-436b-8a82-e502e1f22064" providerId="ADAL" clId="{28A60259-E36E-4EBF-8E59-BBC6BDDFFCE3}" dt="2020-11-23T13:30:02.806" v="14" actId="20577"/>
          <ac:spMkLst>
            <pc:docMk/>
            <pc:sldMk cId="1849603142" sldId="1616"/>
            <ac:spMk id="3" creationId="{00000000-0000-0000-0000-000000000000}"/>
          </ac:spMkLst>
        </pc:spChg>
      </pc:sldChg>
      <pc:sldChg chg="addSp delSp modSp modNotesTx">
        <pc:chgData name="Thijs Geert" userId="71bbdf76-1f78-436b-8a82-e502e1f22064" providerId="ADAL" clId="{28A60259-E36E-4EBF-8E59-BBC6BDDFFCE3}" dt="2020-11-23T13:38:44.961" v="242" actId="20577"/>
        <pc:sldMkLst>
          <pc:docMk/>
          <pc:sldMk cId="666512134" sldId="1617"/>
        </pc:sldMkLst>
        <pc:spChg chg="mod">
          <ac:chgData name="Thijs Geert" userId="71bbdf76-1f78-436b-8a82-e502e1f22064" providerId="ADAL" clId="{28A60259-E36E-4EBF-8E59-BBC6BDDFFCE3}" dt="2020-11-23T13:38:44.961" v="242" actId="20577"/>
          <ac:spMkLst>
            <pc:docMk/>
            <pc:sldMk cId="666512134" sldId="1617"/>
            <ac:spMk id="6" creationId="{B868079E-B887-401B-874E-A4E2EDC8BAA4}"/>
          </ac:spMkLst>
        </pc:spChg>
        <pc:picChg chg="del">
          <ac:chgData name="Thijs Geert" userId="71bbdf76-1f78-436b-8a82-e502e1f22064" providerId="ADAL" clId="{28A60259-E36E-4EBF-8E59-BBC6BDDFFCE3}" dt="2020-11-23T13:34:01.637" v="184" actId="478"/>
          <ac:picMkLst>
            <pc:docMk/>
            <pc:sldMk cId="666512134" sldId="1617"/>
            <ac:picMk id="4" creationId="{93CAE35F-0415-489F-B7E4-141D058A8C27}"/>
          </ac:picMkLst>
        </pc:picChg>
        <pc:picChg chg="add mod">
          <ac:chgData name="Thijs Geert" userId="71bbdf76-1f78-436b-8a82-e502e1f22064" providerId="ADAL" clId="{28A60259-E36E-4EBF-8E59-BBC6BDDFFCE3}" dt="2020-11-23T13:34:52.146" v="202" actId="1076"/>
          <ac:picMkLst>
            <pc:docMk/>
            <pc:sldMk cId="666512134" sldId="1617"/>
            <ac:picMk id="5" creationId="{0953E655-0F30-4D4B-A479-477B76E1FD5A}"/>
          </ac:picMkLst>
        </pc:picChg>
      </pc:sldChg>
      <pc:sldChg chg="modSp">
        <pc:chgData name="Thijs Geert" userId="71bbdf76-1f78-436b-8a82-e502e1f22064" providerId="ADAL" clId="{28A60259-E36E-4EBF-8E59-BBC6BDDFFCE3}" dt="2020-11-23T13:53:38.229" v="905" actId="20577"/>
        <pc:sldMkLst>
          <pc:docMk/>
          <pc:sldMk cId="1961240070" sldId="1663"/>
        </pc:sldMkLst>
        <pc:spChg chg="mod">
          <ac:chgData name="Thijs Geert" userId="71bbdf76-1f78-436b-8a82-e502e1f22064" providerId="ADAL" clId="{28A60259-E36E-4EBF-8E59-BBC6BDDFFCE3}" dt="2020-11-23T13:33:01.431" v="153" actId="1076"/>
          <ac:spMkLst>
            <pc:docMk/>
            <pc:sldMk cId="1961240070" sldId="1663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3T13:53:38.229" v="905" actId="20577"/>
          <ac:spMkLst>
            <pc:docMk/>
            <pc:sldMk cId="1961240070" sldId="1663"/>
            <ac:spMk id="7" creationId="{7265CAAA-CE15-46DA-96D2-C60AE9E87A9A}"/>
          </ac:spMkLst>
        </pc:spChg>
      </pc:sldChg>
      <pc:sldChg chg="modSp add">
        <pc:chgData name="Thijs Geert" userId="71bbdf76-1f78-436b-8a82-e502e1f22064" providerId="ADAL" clId="{28A60259-E36E-4EBF-8E59-BBC6BDDFFCE3}" dt="2020-11-23T16:47:13.899" v="1941" actId="20577"/>
        <pc:sldMkLst>
          <pc:docMk/>
          <pc:sldMk cId="329487284" sldId="1664"/>
        </pc:sldMkLst>
        <pc:spChg chg="mod">
          <ac:chgData name="Thijs Geert" userId="71bbdf76-1f78-436b-8a82-e502e1f22064" providerId="ADAL" clId="{28A60259-E36E-4EBF-8E59-BBC6BDDFFCE3}" dt="2020-11-23T16:47:13.899" v="1941" actId="20577"/>
          <ac:spMkLst>
            <pc:docMk/>
            <pc:sldMk cId="329487284" sldId="1664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3T15:14:59.209" v="1451" actId="20577"/>
          <ac:spMkLst>
            <pc:docMk/>
            <pc:sldMk cId="329487284" sldId="1664"/>
            <ac:spMk id="7" creationId="{7265CAAA-CE15-46DA-96D2-C60AE9E87A9A}"/>
          </ac:spMkLst>
        </pc:spChg>
      </pc:sldChg>
      <pc:sldChg chg="modSp add del">
        <pc:chgData name="Thijs Geert" userId="71bbdf76-1f78-436b-8a82-e502e1f22064" providerId="ADAL" clId="{28A60259-E36E-4EBF-8E59-BBC6BDDFFCE3}" dt="2020-11-23T13:33:28.013" v="169" actId="2696"/>
        <pc:sldMkLst>
          <pc:docMk/>
          <pc:sldMk cId="3506819784" sldId="1664"/>
        </pc:sldMkLst>
        <pc:spChg chg="mod">
          <ac:chgData name="Thijs Geert" userId="71bbdf76-1f78-436b-8a82-e502e1f22064" providerId="ADAL" clId="{28A60259-E36E-4EBF-8E59-BBC6BDDFFCE3}" dt="2020-11-23T13:33:23.854" v="168" actId="20577"/>
          <ac:spMkLst>
            <pc:docMk/>
            <pc:sldMk cId="3506819784" sldId="1664"/>
            <ac:spMk id="6" creationId="{B868079E-B887-401B-874E-A4E2EDC8BAA4}"/>
          </ac:spMkLst>
        </pc:spChg>
      </pc:sldChg>
      <pc:sldChg chg="modSp add ord">
        <pc:chgData name="Thijs Geert" userId="71bbdf76-1f78-436b-8a82-e502e1f22064" providerId="ADAL" clId="{28A60259-E36E-4EBF-8E59-BBC6BDDFFCE3}" dt="2020-11-24T22:11:44.848" v="10310" actId="20577"/>
        <pc:sldMkLst>
          <pc:docMk/>
          <pc:sldMk cId="786176254" sldId="1665"/>
        </pc:sldMkLst>
        <pc:spChg chg="mod">
          <ac:chgData name="Thijs Geert" userId="71bbdf76-1f78-436b-8a82-e502e1f22064" providerId="ADAL" clId="{28A60259-E36E-4EBF-8E59-BBC6BDDFFCE3}" dt="2020-11-24T22:11:37.364" v="10307" actId="20577"/>
          <ac:spMkLst>
            <pc:docMk/>
            <pc:sldMk cId="786176254" sldId="1665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22:11:44.848" v="10310" actId="20577"/>
          <ac:spMkLst>
            <pc:docMk/>
            <pc:sldMk cId="786176254" sldId="1665"/>
            <ac:spMk id="7" creationId="{7265CAAA-CE15-46DA-96D2-C60AE9E87A9A}"/>
          </ac:spMkLst>
        </pc:spChg>
      </pc:sldChg>
      <pc:sldChg chg="modSp add ord">
        <pc:chgData name="Thijs Geert" userId="71bbdf76-1f78-436b-8a82-e502e1f22064" providerId="ADAL" clId="{28A60259-E36E-4EBF-8E59-BBC6BDDFFCE3}" dt="2020-11-23T16:47:13.410" v="1940" actId="20577"/>
        <pc:sldMkLst>
          <pc:docMk/>
          <pc:sldMk cId="2751640062" sldId="1666"/>
        </pc:sldMkLst>
        <pc:spChg chg="mod">
          <ac:chgData name="Thijs Geert" userId="71bbdf76-1f78-436b-8a82-e502e1f22064" providerId="ADAL" clId="{28A60259-E36E-4EBF-8E59-BBC6BDDFFCE3}" dt="2020-11-23T16:40:30.755" v="1830" actId="20577"/>
          <ac:spMkLst>
            <pc:docMk/>
            <pc:sldMk cId="2751640062" sldId="1666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3T16:47:13.410" v="1940" actId="20577"/>
          <ac:spMkLst>
            <pc:docMk/>
            <pc:sldMk cId="2751640062" sldId="1666"/>
            <ac:spMk id="7" creationId="{7265CAAA-CE15-46DA-96D2-C60AE9E87A9A}"/>
          </ac:spMkLst>
        </pc:spChg>
      </pc:sldChg>
      <pc:sldChg chg="addSp delSp modSp add">
        <pc:chgData name="Thijs Geert" userId="71bbdf76-1f78-436b-8a82-e502e1f22064" providerId="ADAL" clId="{28A60259-E36E-4EBF-8E59-BBC6BDDFFCE3}" dt="2020-11-23T16:35:26.908" v="1641" actId="20577"/>
        <pc:sldMkLst>
          <pc:docMk/>
          <pc:sldMk cId="1018340061" sldId="1667"/>
        </pc:sldMkLst>
        <pc:spChg chg="mod">
          <ac:chgData name="Thijs Geert" userId="71bbdf76-1f78-436b-8a82-e502e1f22064" providerId="ADAL" clId="{28A60259-E36E-4EBF-8E59-BBC6BDDFFCE3}" dt="2020-11-23T16:35:26.908" v="1641" actId="20577"/>
          <ac:spMkLst>
            <pc:docMk/>
            <pc:sldMk cId="1018340061" sldId="1667"/>
            <ac:spMk id="6" creationId="{B868079E-B887-401B-874E-A4E2EDC8BAA4}"/>
          </ac:spMkLst>
        </pc:spChg>
        <pc:picChg chg="add del mod">
          <ac:chgData name="Thijs Geert" userId="71bbdf76-1f78-436b-8a82-e502e1f22064" providerId="ADAL" clId="{28A60259-E36E-4EBF-8E59-BBC6BDDFFCE3}" dt="2020-11-23T14:01:28.707" v="1011" actId="478"/>
          <ac:picMkLst>
            <pc:docMk/>
            <pc:sldMk cId="1018340061" sldId="1667"/>
            <ac:picMk id="4" creationId="{DE5D4ECE-B47C-4B44-A684-606C8CB38F4A}"/>
          </ac:picMkLst>
        </pc:picChg>
        <pc:picChg chg="del">
          <ac:chgData name="Thijs Geert" userId="71bbdf76-1f78-436b-8a82-e502e1f22064" providerId="ADAL" clId="{28A60259-E36E-4EBF-8E59-BBC6BDDFFCE3}" dt="2020-11-23T13:55:18.291" v="968" actId="478"/>
          <ac:picMkLst>
            <pc:docMk/>
            <pc:sldMk cId="1018340061" sldId="1667"/>
            <ac:picMk id="5" creationId="{0953E655-0F30-4D4B-A479-477B76E1FD5A}"/>
          </ac:picMkLst>
        </pc:picChg>
        <pc:picChg chg="add mod">
          <ac:chgData name="Thijs Geert" userId="71bbdf76-1f78-436b-8a82-e502e1f22064" providerId="ADAL" clId="{28A60259-E36E-4EBF-8E59-BBC6BDDFFCE3}" dt="2020-11-23T14:01:47.305" v="1016" actId="1076"/>
          <ac:picMkLst>
            <pc:docMk/>
            <pc:sldMk cId="1018340061" sldId="1667"/>
            <ac:picMk id="8" creationId="{56D72F20-3E43-494A-A401-F3730DDBC2FE}"/>
          </ac:picMkLst>
        </pc:picChg>
      </pc:sldChg>
      <pc:sldChg chg="modSp add del">
        <pc:chgData name="Thijs Geert" userId="71bbdf76-1f78-436b-8a82-e502e1f22064" providerId="ADAL" clId="{28A60259-E36E-4EBF-8E59-BBC6BDDFFCE3}" dt="2020-11-23T13:54:55.806" v="939" actId="2696"/>
        <pc:sldMkLst>
          <pc:docMk/>
          <pc:sldMk cId="3276672272" sldId="1667"/>
        </pc:sldMkLst>
        <pc:spChg chg="mod">
          <ac:chgData name="Thijs Geert" userId="71bbdf76-1f78-436b-8a82-e502e1f22064" providerId="ADAL" clId="{28A60259-E36E-4EBF-8E59-BBC6BDDFFCE3}" dt="2020-11-23T13:54:28.132" v="937" actId="20577"/>
          <ac:spMkLst>
            <pc:docMk/>
            <pc:sldMk cId="3276672272" sldId="1667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3T13:54:38.338" v="938" actId="20577"/>
          <ac:spMkLst>
            <pc:docMk/>
            <pc:sldMk cId="3276672272" sldId="1667"/>
            <ac:spMk id="7" creationId="{7265CAAA-CE15-46DA-96D2-C60AE9E87A9A}"/>
          </ac:spMkLst>
        </pc:spChg>
      </pc:sldChg>
      <pc:sldChg chg="modSp add ord">
        <pc:chgData name="Thijs Geert" userId="71bbdf76-1f78-436b-8a82-e502e1f22064" providerId="ADAL" clId="{28A60259-E36E-4EBF-8E59-BBC6BDDFFCE3}" dt="2020-11-23T13:58:18.882" v="1010"/>
        <pc:sldMkLst>
          <pc:docMk/>
          <pc:sldMk cId="4147929147" sldId="1668"/>
        </pc:sldMkLst>
        <pc:spChg chg="mod">
          <ac:chgData name="Thijs Geert" userId="71bbdf76-1f78-436b-8a82-e502e1f22064" providerId="ADAL" clId="{28A60259-E36E-4EBF-8E59-BBC6BDDFFCE3}" dt="2020-11-23T13:57:04.404" v="987" actId="20577"/>
          <ac:spMkLst>
            <pc:docMk/>
            <pc:sldMk cId="4147929147" sldId="1668"/>
            <ac:spMk id="6" creationId="{B868079E-B887-401B-874E-A4E2EDC8BAA4}"/>
          </ac:spMkLst>
        </pc:spChg>
      </pc:sldChg>
      <pc:sldChg chg="modSp add">
        <pc:chgData name="Thijs Geert" userId="71bbdf76-1f78-436b-8a82-e502e1f22064" providerId="ADAL" clId="{28A60259-E36E-4EBF-8E59-BBC6BDDFFCE3}" dt="2020-11-23T17:25:38.850" v="2135" actId="20577"/>
        <pc:sldMkLst>
          <pc:docMk/>
          <pc:sldMk cId="41926674" sldId="1669"/>
        </pc:sldMkLst>
        <pc:spChg chg="mod">
          <ac:chgData name="Thijs Geert" userId="71bbdf76-1f78-436b-8a82-e502e1f22064" providerId="ADAL" clId="{28A60259-E36E-4EBF-8E59-BBC6BDDFFCE3}" dt="2020-11-23T14:23:59.777" v="1139" actId="20577"/>
          <ac:spMkLst>
            <pc:docMk/>
            <pc:sldMk cId="41926674" sldId="1669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3T17:25:38.850" v="2135" actId="20577"/>
          <ac:spMkLst>
            <pc:docMk/>
            <pc:sldMk cId="41926674" sldId="1669"/>
            <ac:spMk id="7" creationId="{7265CAAA-CE15-46DA-96D2-C60AE9E87A9A}"/>
          </ac:spMkLst>
        </pc:spChg>
      </pc:sldChg>
      <pc:sldChg chg="modSp add">
        <pc:chgData name="Thijs Geert" userId="71bbdf76-1f78-436b-8a82-e502e1f22064" providerId="ADAL" clId="{28A60259-E36E-4EBF-8E59-BBC6BDDFFCE3}" dt="2020-11-23T14:32:24.444" v="1215" actId="20577"/>
        <pc:sldMkLst>
          <pc:docMk/>
          <pc:sldMk cId="3182791293" sldId="1670"/>
        </pc:sldMkLst>
        <pc:spChg chg="mod">
          <ac:chgData name="Thijs Geert" userId="71bbdf76-1f78-436b-8a82-e502e1f22064" providerId="ADAL" clId="{28A60259-E36E-4EBF-8E59-BBC6BDDFFCE3}" dt="2020-11-23T14:17:04.424" v="1045" actId="20577"/>
          <ac:spMkLst>
            <pc:docMk/>
            <pc:sldMk cId="3182791293" sldId="1670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3T14:32:24.444" v="1215" actId="20577"/>
          <ac:spMkLst>
            <pc:docMk/>
            <pc:sldMk cId="3182791293" sldId="1670"/>
            <ac:spMk id="7" creationId="{7265CAAA-CE15-46DA-96D2-C60AE9E87A9A}"/>
          </ac:spMkLst>
        </pc:spChg>
      </pc:sldChg>
      <pc:sldChg chg="addSp delSp modSp add">
        <pc:chgData name="Thijs Geert" userId="71bbdf76-1f78-436b-8a82-e502e1f22064" providerId="ADAL" clId="{28A60259-E36E-4EBF-8E59-BBC6BDDFFCE3}" dt="2020-11-23T14:26:54.308" v="1163" actId="1076"/>
        <pc:sldMkLst>
          <pc:docMk/>
          <pc:sldMk cId="1821183816" sldId="1671"/>
        </pc:sldMkLst>
        <pc:spChg chg="mod">
          <ac:chgData name="Thijs Geert" userId="71bbdf76-1f78-436b-8a82-e502e1f22064" providerId="ADAL" clId="{28A60259-E36E-4EBF-8E59-BBC6BDDFFCE3}" dt="2020-11-23T14:25:12.587" v="1155" actId="20577"/>
          <ac:spMkLst>
            <pc:docMk/>
            <pc:sldMk cId="1821183816" sldId="1671"/>
            <ac:spMk id="6" creationId="{B868079E-B887-401B-874E-A4E2EDC8BAA4}"/>
          </ac:spMkLst>
        </pc:spChg>
        <pc:picChg chg="add mod">
          <ac:chgData name="Thijs Geert" userId="71bbdf76-1f78-436b-8a82-e502e1f22064" providerId="ADAL" clId="{28A60259-E36E-4EBF-8E59-BBC6BDDFFCE3}" dt="2020-11-23T14:26:54.308" v="1163" actId="1076"/>
          <ac:picMkLst>
            <pc:docMk/>
            <pc:sldMk cId="1821183816" sldId="1671"/>
            <ac:picMk id="2" creationId="{DB7E17F1-6F7D-473C-A3D2-18C2B45C856C}"/>
          </ac:picMkLst>
        </pc:picChg>
        <pc:picChg chg="del">
          <ac:chgData name="Thijs Geert" userId="71bbdf76-1f78-436b-8a82-e502e1f22064" providerId="ADAL" clId="{28A60259-E36E-4EBF-8E59-BBC6BDDFFCE3}" dt="2020-11-23T14:25:15.632" v="1156" actId="478"/>
          <ac:picMkLst>
            <pc:docMk/>
            <pc:sldMk cId="1821183816" sldId="1671"/>
            <ac:picMk id="8" creationId="{56D72F20-3E43-494A-A401-F3730DDBC2FE}"/>
          </ac:picMkLst>
        </pc:picChg>
      </pc:sldChg>
      <pc:sldChg chg="modSp add ord">
        <pc:chgData name="Thijs Geert" userId="71bbdf76-1f78-436b-8a82-e502e1f22064" providerId="ADAL" clId="{28A60259-E36E-4EBF-8E59-BBC6BDDFFCE3}" dt="2020-11-24T16:04:27.778" v="6067"/>
        <pc:sldMkLst>
          <pc:docMk/>
          <pc:sldMk cId="1215024909" sldId="1672"/>
        </pc:sldMkLst>
        <pc:spChg chg="mod">
          <ac:chgData name="Thijs Geert" userId="71bbdf76-1f78-436b-8a82-e502e1f22064" providerId="ADAL" clId="{28A60259-E36E-4EBF-8E59-BBC6BDDFFCE3}" dt="2020-11-23T16:37:26.279" v="1687" actId="20577"/>
          <ac:spMkLst>
            <pc:docMk/>
            <pc:sldMk cId="1215024909" sldId="1672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3T16:38:26.824" v="1783" actId="20577"/>
          <ac:spMkLst>
            <pc:docMk/>
            <pc:sldMk cId="1215024909" sldId="1672"/>
            <ac:spMk id="7" creationId="{7265CAAA-CE15-46DA-96D2-C60AE9E87A9A}"/>
          </ac:spMkLst>
        </pc:spChg>
      </pc:sldChg>
      <pc:sldChg chg="add">
        <pc:chgData name="Thijs Geert" userId="71bbdf76-1f78-436b-8a82-e502e1f22064" providerId="ADAL" clId="{28A60259-E36E-4EBF-8E59-BBC6BDDFFCE3}" dt="2020-11-23T16:37:22.111" v="1686"/>
        <pc:sldMkLst>
          <pc:docMk/>
          <pc:sldMk cId="1155186337" sldId="1673"/>
        </pc:sldMkLst>
      </pc:sldChg>
      <pc:sldChg chg="modSp add del">
        <pc:chgData name="Thijs Geert" userId="71bbdf76-1f78-436b-8a82-e502e1f22064" providerId="ADAL" clId="{28A60259-E36E-4EBF-8E59-BBC6BDDFFCE3}" dt="2020-11-23T16:47:19.589" v="1946" actId="2696"/>
        <pc:sldMkLst>
          <pc:docMk/>
          <pc:sldMk cId="312088110" sldId="1674"/>
        </pc:sldMkLst>
        <pc:spChg chg="mod">
          <ac:chgData name="Thijs Geert" userId="71bbdf76-1f78-436b-8a82-e502e1f22064" providerId="ADAL" clId="{28A60259-E36E-4EBF-8E59-BBC6BDDFFCE3}" dt="2020-11-23T16:47:19.031" v="1945" actId="20577"/>
          <ac:spMkLst>
            <pc:docMk/>
            <pc:sldMk cId="312088110" sldId="1674"/>
            <ac:spMk id="6" creationId="{B868079E-B887-401B-874E-A4E2EDC8BAA4}"/>
          </ac:spMkLst>
        </pc:spChg>
      </pc:sldChg>
      <pc:sldChg chg="addSp delSp modSp add del">
        <pc:chgData name="Thijs Geert" userId="71bbdf76-1f78-436b-8a82-e502e1f22064" providerId="ADAL" clId="{28A60259-E36E-4EBF-8E59-BBC6BDDFFCE3}" dt="2020-11-23T16:47:26.130" v="1955" actId="1076"/>
        <pc:sldMkLst>
          <pc:docMk/>
          <pc:sldMk cId="1604669707" sldId="1674"/>
        </pc:sldMkLst>
        <pc:spChg chg="mod">
          <ac:chgData name="Thijs Geert" userId="71bbdf76-1f78-436b-8a82-e502e1f22064" providerId="ADAL" clId="{28A60259-E36E-4EBF-8E59-BBC6BDDFFCE3}" dt="2020-11-23T16:47:21.615" v="1948" actId="20577"/>
          <ac:spMkLst>
            <pc:docMk/>
            <pc:sldMk cId="1604669707" sldId="1674"/>
            <ac:spMk id="6" creationId="{B868079E-B887-401B-874E-A4E2EDC8BAA4}"/>
          </ac:spMkLst>
        </pc:spChg>
        <pc:picChg chg="add del mod">
          <ac:chgData name="Thijs Geert" userId="71bbdf76-1f78-436b-8a82-e502e1f22064" providerId="ADAL" clId="{28A60259-E36E-4EBF-8E59-BBC6BDDFFCE3}" dt="2020-11-23T16:47:26.130" v="1955" actId="1076"/>
          <ac:picMkLst>
            <pc:docMk/>
            <pc:sldMk cId="1604669707" sldId="1674"/>
            <ac:picMk id="4" creationId="{F139A2AB-4665-4733-8005-F5F87AE20F1F}"/>
          </ac:picMkLst>
        </pc:picChg>
        <pc:picChg chg="add del">
          <ac:chgData name="Thijs Geert" userId="71bbdf76-1f78-436b-8a82-e502e1f22064" providerId="ADAL" clId="{28A60259-E36E-4EBF-8E59-BBC6BDDFFCE3}" dt="2020-11-23T16:47:22.473" v="1949" actId="478"/>
          <ac:picMkLst>
            <pc:docMk/>
            <pc:sldMk cId="1604669707" sldId="1674"/>
            <ac:picMk id="8" creationId="{56D72F20-3E43-494A-A401-F3730DDBC2FE}"/>
          </ac:picMkLst>
        </pc:picChg>
      </pc:sldChg>
      <pc:sldChg chg="modSp add">
        <pc:chgData name="Thijs Geert" userId="71bbdf76-1f78-436b-8a82-e502e1f22064" providerId="ADAL" clId="{28A60259-E36E-4EBF-8E59-BBC6BDDFFCE3}" dt="2020-11-24T08:55:27.553" v="2239" actId="5793"/>
        <pc:sldMkLst>
          <pc:docMk/>
          <pc:sldMk cId="3511551290" sldId="1675"/>
        </pc:sldMkLst>
        <pc:spChg chg="mod">
          <ac:chgData name="Thijs Geert" userId="71bbdf76-1f78-436b-8a82-e502e1f22064" providerId="ADAL" clId="{28A60259-E36E-4EBF-8E59-BBC6BDDFFCE3}" dt="2020-11-23T16:47:52.865" v="1977" actId="20577"/>
          <ac:spMkLst>
            <pc:docMk/>
            <pc:sldMk cId="3511551290" sldId="1675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08:55:27.553" v="2239" actId="5793"/>
          <ac:spMkLst>
            <pc:docMk/>
            <pc:sldMk cId="3511551290" sldId="1675"/>
            <ac:spMk id="7" creationId="{7265CAAA-CE15-46DA-96D2-C60AE9E87A9A}"/>
          </ac:spMkLst>
        </pc:spChg>
      </pc:sldChg>
      <pc:sldChg chg="addSp delSp modSp add ord">
        <pc:chgData name="Thijs Geert" userId="71bbdf76-1f78-436b-8a82-e502e1f22064" providerId="ADAL" clId="{28A60259-E36E-4EBF-8E59-BBC6BDDFFCE3}" dt="2020-11-23T16:51:18.143" v="1999" actId="1076"/>
        <pc:sldMkLst>
          <pc:docMk/>
          <pc:sldMk cId="2669353343" sldId="1676"/>
        </pc:sldMkLst>
        <pc:spChg chg="mod">
          <ac:chgData name="Thijs Geert" userId="71bbdf76-1f78-436b-8a82-e502e1f22064" providerId="ADAL" clId="{28A60259-E36E-4EBF-8E59-BBC6BDDFFCE3}" dt="2020-11-23T16:49:24.002" v="1995" actId="20577"/>
          <ac:spMkLst>
            <pc:docMk/>
            <pc:sldMk cId="2669353343" sldId="1676"/>
            <ac:spMk id="6" creationId="{B868079E-B887-401B-874E-A4E2EDC8BAA4}"/>
          </ac:spMkLst>
        </pc:spChg>
        <pc:picChg chg="add mod">
          <ac:chgData name="Thijs Geert" userId="71bbdf76-1f78-436b-8a82-e502e1f22064" providerId="ADAL" clId="{28A60259-E36E-4EBF-8E59-BBC6BDDFFCE3}" dt="2020-11-23T16:51:18.143" v="1999" actId="1076"/>
          <ac:picMkLst>
            <pc:docMk/>
            <pc:sldMk cId="2669353343" sldId="1676"/>
            <ac:picMk id="2" creationId="{76FE148E-E07A-4F2C-99C3-339EC6137ED6}"/>
          </ac:picMkLst>
        </pc:picChg>
        <pc:picChg chg="del">
          <ac:chgData name="Thijs Geert" userId="71bbdf76-1f78-436b-8a82-e502e1f22064" providerId="ADAL" clId="{28A60259-E36E-4EBF-8E59-BBC6BDDFFCE3}" dt="2020-11-23T16:49:26.178" v="1996" actId="478"/>
          <ac:picMkLst>
            <pc:docMk/>
            <pc:sldMk cId="2669353343" sldId="1676"/>
            <ac:picMk id="5" creationId="{0953E655-0F30-4D4B-A479-477B76E1FD5A}"/>
          </ac:picMkLst>
        </pc:picChg>
      </pc:sldChg>
      <pc:sldChg chg="addSp delSp modSp add ord">
        <pc:chgData name="Thijs Geert" userId="71bbdf76-1f78-436b-8a82-e502e1f22064" providerId="ADAL" clId="{28A60259-E36E-4EBF-8E59-BBC6BDDFFCE3}" dt="2020-11-24T09:52:19.351" v="2868"/>
        <pc:sldMkLst>
          <pc:docMk/>
          <pc:sldMk cId="2897819816" sldId="1677"/>
        </pc:sldMkLst>
        <pc:spChg chg="mod">
          <ac:chgData name="Thijs Geert" userId="71bbdf76-1f78-436b-8a82-e502e1f22064" providerId="ADAL" clId="{28A60259-E36E-4EBF-8E59-BBC6BDDFFCE3}" dt="2020-11-23T17:11:56.529" v="2003" actId="20577"/>
          <ac:spMkLst>
            <pc:docMk/>
            <pc:sldMk cId="2897819816" sldId="1677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3T17:31:43.061" v="2189" actId="20577"/>
          <ac:spMkLst>
            <pc:docMk/>
            <pc:sldMk cId="2897819816" sldId="1677"/>
            <ac:spMk id="7" creationId="{7265CAAA-CE15-46DA-96D2-C60AE9E87A9A}"/>
          </ac:spMkLst>
        </pc:spChg>
        <pc:picChg chg="add del mod">
          <ac:chgData name="Thijs Geert" userId="71bbdf76-1f78-436b-8a82-e502e1f22064" providerId="ADAL" clId="{28A60259-E36E-4EBF-8E59-BBC6BDDFFCE3}" dt="2020-11-24T09:08:34.262" v="2454" actId="478"/>
          <ac:picMkLst>
            <pc:docMk/>
            <pc:sldMk cId="2897819816" sldId="1677"/>
            <ac:picMk id="3" creationId="{B22B20A0-08AC-4653-98E5-29320D990566}"/>
          </ac:picMkLst>
        </pc:picChg>
        <pc:picChg chg="add del mod ord">
          <ac:chgData name="Thijs Geert" userId="71bbdf76-1f78-436b-8a82-e502e1f22064" providerId="ADAL" clId="{28A60259-E36E-4EBF-8E59-BBC6BDDFFCE3}" dt="2020-11-24T09:11:15.709" v="2469" actId="478"/>
          <ac:picMkLst>
            <pc:docMk/>
            <pc:sldMk cId="2897819816" sldId="1677"/>
            <ac:picMk id="15" creationId="{AE8B9C18-8F8C-4330-8A71-9E9591D201BE}"/>
          </ac:picMkLst>
        </pc:picChg>
        <pc:picChg chg="add del mod ord">
          <ac:chgData name="Thijs Geert" userId="71bbdf76-1f78-436b-8a82-e502e1f22064" providerId="ADAL" clId="{28A60259-E36E-4EBF-8E59-BBC6BDDFFCE3}" dt="2020-11-24T09:13:15.604" v="2480" actId="478"/>
          <ac:picMkLst>
            <pc:docMk/>
            <pc:sldMk cId="2897819816" sldId="1677"/>
            <ac:picMk id="20" creationId="{1062ADED-A878-44A4-952E-CBF49FE38E65}"/>
          </ac:picMkLst>
        </pc:picChg>
        <pc:picChg chg="add del mod">
          <ac:chgData name="Thijs Geert" userId="71bbdf76-1f78-436b-8a82-e502e1f22064" providerId="ADAL" clId="{28A60259-E36E-4EBF-8E59-BBC6BDDFFCE3}" dt="2020-11-24T09:14:48.484" v="2484" actId="478"/>
          <ac:picMkLst>
            <pc:docMk/>
            <pc:sldMk cId="2897819816" sldId="1677"/>
            <ac:picMk id="23" creationId="{B5B6E05E-D24C-48CA-BC6F-902C59B190CA}"/>
          </ac:picMkLst>
        </pc:picChg>
        <pc:cxnChg chg="add del mod">
          <ac:chgData name="Thijs Geert" userId="71bbdf76-1f78-436b-8a82-e502e1f22064" providerId="ADAL" clId="{28A60259-E36E-4EBF-8E59-BBC6BDDFFCE3}" dt="2020-11-24T09:12:23.478" v="2478" actId="478"/>
          <ac:cxnSpMkLst>
            <pc:docMk/>
            <pc:sldMk cId="2897819816" sldId="1677"/>
            <ac:cxnSpMk id="5" creationId="{62974D68-C1AA-42CD-8D61-62FBDEE3CBBF}"/>
          </ac:cxnSpMkLst>
        </pc:cxnChg>
        <pc:cxnChg chg="add del mod">
          <ac:chgData name="Thijs Geert" userId="71bbdf76-1f78-436b-8a82-e502e1f22064" providerId="ADAL" clId="{28A60259-E36E-4EBF-8E59-BBC6BDDFFCE3}" dt="2020-11-24T09:12:24.873" v="2479" actId="478"/>
          <ac:cxnSpMkLst>
            <pc:docMk/>
            <pc:sldMk cId="2897819816" sldId="1677"/>
            <ac:cxnSpMk id="12" creationId="{61EC5A18-2100-429B-B35A-5D0BC2E0D578}"/>
          </ac:cxnSpMkLst>
        </pc:cxnChg>
      </pc:sldChg>
      <pc:sldChg chg="addSp delSp modSp add del">
        <pc:chgData name="Thijs Geert" userId="71bbdf76-1f78-436b-8a82-e502e1f22064" providerId="ADAL" clId="{28A60259-E36E-4EBF-8E59-BBC6BDDFFCE3}" dt="2020-11-24T09:02:13.369" v="2246" actId="2696"/>
        <pc:sldMkLst>
          <pc:docMk/>
          <pc:sldMk cId="1758445293" sldId="1678"/>
        </pc:sldMkLst>
        <pc:spChg chg="mod">
          <ac:chgData name="Thijs Geert" userId="71bbdf76-1f78-436b-8a82-e502e1f22064" providerId="ADAL" clId="{28A60259-E36E-4EBF-8E59-BBC6BDDFFCE3}" dt="2020-11-23T17:16:04.634" v="2093" actId="20577"/>
          <ac:spMkLst>
            <pc:docMk/>
            <pc:sldMk cId="1758445293" sldId="1678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3T17:16:12.143" v="2095" actId="20577"/>
          <ac:spMkLst>
            <pc:docMk/>
            <pc:sldMk cId="1758445293" sldId="1678"/>
            <ac:spMk id="7" creationId="{7265CAAA-CE15-46DA-96D2-C60AE9E87A9A}"/>
          </ac:spMkLst>
        </pc:spChg>
        <pc:picChg chg="add del mod">
          <ac:chgData name="Thijs Geert" userId="71bbdf76-1f78-436b-8a82-e502e1f22064" providerId="ADAL" clId="{28A60259-E36E-4EBF-8E59-BBC6BDDFFCE3}" dt="2020-11-24T09:02:11.176" v="2245" actId="478"/>
          <ac:picMkLst>
            <pc:docMk/>
            <pc:sldMk cId="1758445293" sldId="1678"/>
            <ac:picMk id="4" creationId="{58284CDB-918B-493C-9EA3-306E06F33677}"/>
          </ac:picMkLst>
        </pc:picChg>
      </pc:sldChg>
      <pc:sldChg chg="addSp modSp add ord">
        <pc:chgData name="Thijs Geert" userId="71bbdf76-1f78-436b-8a82-e502e1f22064" providerId="ADAL" clId="{28A60259-E36E-4EBF-8E59-BBC6BDDFFCE3}" dt="2020-11-24T13:35:15.913" v="4954"/>
        <pc:sldMkLst>
          <pc:docMk/>
          <pc:sldMk cId="2078993863" sldId="1678"/>
        </pc:sldMkLst>
        <pc:spChg chg="mod">
          <ac:chgData name="Thijs Geert" userId="71bbdf76-1f78-436b-8a82-e502e1f22064" providerId="ADAL" clId="{28A60259-E36E-4EBF-8E59-BBC6BDDFFCE3}" dt="2020-11-24T09:02:30.570" v="2255" actId="20577"/>
          <ac:spMkLst>
            <pc:docMk/>
            <pc:sldMk cId="2078993863" sldId="1678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10:05:47.553" v="2874" actId="20577"/>
          <ac:spMkLst>
            <pc:docMk/>
            <pc:sldMk cId="2078993863" sldId="1678"/>
            <ac:spMk id="7" creationId="{7265CAAA-CE15-46DA-96D2-C60AE9E87A9A}"/>
          </ac:spMkLst>
        </pc:spChg>
        <pc:picChg chg="add mod">
          <ac:chgData name="Thijs Geert" userId="71bbdf76-1f78-436b-8a82-e502e1f22064" providerId="ADAL" clId="{28A60259-E36E-4EBF-8E59-BBC6BDDFFCE3}" dt="2020-11-24T09:05:11.966" v="2439" actId="1076"/>
          <ac:picMkLst>
            <pc:docMk/>
            <pc:sldMk cId="2078993863" sldId="1678"/>
            <ac:picMk id="4" creationId="{042E6699-4330-4EA3-AF6D-A343D17F9227}"/>
          </ac:picMkLst>
        </pc:picChg>
      </pc:sldChg>
      <pc:sldChg chg="modSp add del">
        <pc:chgData name="Thijs Geert" userId="71bbdf76-1f78-436b-8a82-e502e1f22064" providerId="ADAL" clId="{28A60259-E36E-4EBF-8E59-BBC6BDDFFCE3}" dt="2020-11-24T09:25:09.794" v="2494" actId="2696"/>
        <pc:sldMkLst>
          <pc:docMk/>
          <pc:sldMk cId="458582319" sldId="1679"/>
        </pc:sldMkLst>
        <pc:spChg chg="mod">
          <ac:chgData name="Thijs Geert" userId="71bbdf76-1f78-436b-8a82-e502e1f22064" providerId="ADAL" clId="{28A60259-E36E-4EBF-8E59-BBC6BDDFFCE3}" dt="2020-11-24T09:25:06.339" v="2493" actId="20577"/>
          <ac:spMkLst>
            <pc:docMk/>
            <pc:sldMk cId="458582319" sldId="1679"/>
            <ac:spMk id="6" creationId="{B868079E-B887-401B-874E-A4E2EDC8BAA4}"/>
          </ac:spMkLst>
        </pc:spChg>
      </pc:sldChg>
      <pc:sldChg chg="addSp delSp modSp add ord">
        <pc:chgData name="Thijs Geert" userId="71bbdf76-1f78-436b-8a82-e502e1f22064" providerId="ADAL" clId="{28A60259-E36E-4EBF-8E59-BBC6BDDFFCE3}" dt="2020-11-24T09:52:19.351" v="2868"/>
        <pc:sldMkLst>
          <pc:docMk/>
          <pc:sldMk cId="2794188187" sldId="1679"/>
        </pc:sldMkLst>
        <pc:spChg chg="mod">
          <ac:chgData name="Thijs Geert" userId="71bbdf76-1f78-436b-8a82-e502e1f22064" providerId="ADAL" clId="{28A60259-E36E-4EBF-8E59-BBC6BDDFFCE3}" dt="2020-11-24T09:25:39.291" v="2512" actId="20577"/>
          <ac:spMkLst>
            <pc:docMk/>
            <pc:sldMk cId="2794188187" sldId="1679"/>
            <ac:spMk id="6" creationId="{B868079E-B887-401B-874E-A4E2EDC8BAA4}"/>
          </ac:spMkLst>
        </pc:spChg>
        <pc:spChg chg="add mod">
          <ac:chgData name="Thijs Geert" userId="71bbdf76-1f78-436b-8a82-e502e1f22064" providerId="ADAL" clId="{28A60259-E36E-4EBF-8E59-BBC6BDDFFCE3}" dt="2020-11-24T09:29:51.979" v="2538" actId="1076"/>
          <ac:spMkLst>
            <pc:docMk/>
            <pc:sldMk cId="2794188187" sldId="1679"/>
            <ac:spMk id="9" creationId="{284DA5CC-5BCF-4078-BF16-FC01D369CEEF}"/>
          </ac:spMkLst>
        </pc:spChg>
        <pc:picChg chg="del mod">
          <ac:chgData name="Thijs Geert" userId="71bbdf76-1f78-436b-8a82-e502e1f22064" providerId="ADAL" clId="{28A60259-E36E-4EBF-8E59-BBC6BDDFFCE3}" dt="2020-11-24T09:25:41.690" v="2514" actId="478"/>
          <ac:picMkLst>
            <pc:docMk/>
            <pc:sldMk cId="2794188187" sldId="1679"/>
            <ac:picMk id="2" creationId="{76FE148E-E07A-4F2C-99C3-339EC6137ED6}"/>
          </ac:picMkLst>
        </pc:picChg>
        <pc:picChg chg="add mod">
          <ac:chgData name="Thijs Geert" userId="71bbdf76-1f78-436b-8a82-e502e1f22064" providerId="ADAL" clId="{28A60259-E36E-4EBF-8E59-BBC6BDDFFCE3}" dt="2020-11-24T09:28:54.717" v="2532" actId="1076"/>
          <ac:picMkLst>
            <pc:docMk/>
            <pc:sldMk cId="2794188187" sldId="1679"/>
            <ac:picMk id="5" creationId="{A2E4D282-F2AB-4075-8AD4-C950B31995F0}"/>
          </ac:picMkLst>
        </pc:picChg>
        <pc:picChg chg="add mod">
          <ac:chgData name="Thijs Geert" userId="71bbdf76-1f78-436b-8a82-e502e1f22064" providerId="ADAL" clId="{28A60259-E36E-4EBF-8E59-BBC6BDDFFCE3}" dt="2020-11-24T09:28:51.239" v="2531" actId="1076"/>
          <ac:picMkLst>
            <pc:docMk/>
            <pc:sldMk cId="2794188187" sldId="1679"/>
            <ac:picMk id="8" creationId="{6DE172AD-89A3-4DAF-94F7-55AB2885ACA1}"/>
          </ac:picMkLst>
        </pc:picChg>
      </pc:sldChg>
      <pc:sldChg chg="addSp modSp add">
        <pc:chgData name="Thijs Geert" userId="71bbdf76-1f78-436b-8a82-e502e1f22064" providerId="ADAL" clId="{28A60259-E36E-4EBF-8E59-BBC6BDDFFCE3}" dt="2020-11-24T09:38:40.485" v="2596" actId="1076"/>
        <pc:sldMkLst>
          <pc:docMk/>
          <pc:sldMk cId="1540575001" sldId="1680"/>
        </pc:sldMkLst>
        <pc:spChg chg="mod">
          <ac:chgData name="Thijs Geert" userId="71bbdf76-1f78-436b-8a82-e502e1f22064" providerId="ADAL" clId="{28A60259-E36E-4EBF-8E59-BBC6BDDFFCE3}" dt="2020-11-24T09:35:33.495" v="2548" actId="20577"/>
          <ac:spMkLst>
            <pc:docMk/>
            <pc:sldMk cId="1540575001" sldId="1680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09:36:00.309" v="2591" actId="20577"/>
          <ac:spMkLst>
            <pc:docMk/>
            <pc:sldMk cId="1540575001" sldId="1680"/>
            <ac:spMk id="7" creationId="{7265CAAA-CE15-46DA-96D2-C60AE9E87A9A}"/>
          </ac:spMkLst>
        </pc:spChg>
        <pc:picChg chg="add mod">
          <ac:chgData name="Thijs Geert" userId="71bbdf76-1f78-436b-8a82-e502e1f22064" providerId="ADAL" clId="{28A60259-E36E-4EBF-8E59-BBC6BDDFFCE3}" dt="2020-11-24T09:38:40.485" v="2596" actId="1076"/>
          <ac:picMkLst>
            <pc:docMk/>
            <pc:sldMk cId="1540575001" sldId="1680"/>
            <ac:picMk id="3" creationId="{13009E37-191A-419F-9B42-60D53E4C3002}"/>
          </ac:picMkLst>
        </pc:picChg>
      </pc:sldChg>
      <pc:sldChg chg="addSp delSp modSp add">
        <pc:chgData name="Thijs Geert" userId="71bbdf76-1f78-436b-8a82-e502e1f22064" providerId="ADAL" clId="{28A60259-E36E-4EBF-8E59-BBC6BDDFFCE3}" dt="2020-11-24T09:43:12.274" v="2625" actId="1076"/>
        <pc:sldMkLst>
          <pc:docMk/>
          <pc:sldMk cId="2562345272" sldId="1681"/>
        </pc:sldMkLst>
        <pc:spChg chg="mod">
          <ac:chgData name="Thijs Geert" userId="71bbdf76-1f78-436b-8a82-e502e1f22064" providerId="ADAL" clId="{28A60259-E36E-4EBF-8E59-BBC6BDDFFCE3}" dt="2020-11-24T09:41:24.900" v="2617" actId="20577"/>
          <ac:spMkLst>
            <pc:docMk/>
            <pc:sldMk cId="2562345272" sldId="1681"/>
            <ac:spMk id="6" creationId="{B868079E-B887-401B-874E-A4E2EDC8BAA4}"/>
          </ac:spMkLst>
        </pc:spChg>
        <pc:picChg chg="add mod">
          <ac:chgData name="Thijs Geert" userId="71bbdf76-1f78-436b-8a82-e502e1f22064" providerId="ADAL" clId="{28A60259-E36E-4EBF-8E59-BBC6BDDFFCE3}" dt="2020-11-24T09:43:12.274" v="2625" actId="1076"/>
          <ac:picMkLst>
            <pc:docMk/>
            <pc:sldMk cId="2562345272" sldId="1681"/>
            <ac:picMk id="4" creationId="{5D0D3ED5-1DFF-45B2-854B-5600FD2D084B}"/>
          </ac:picMkLst>
        </pc:picChg>
        <pc:picChg chg="del">
          <ac:chgData name="Thijs Geert" userId="71bbdf76-1f78-436b-8a82-e502e1f22064" providerId="ADAL" clId="{28A60259-E36E-4EBF-8E59-BBC6BDDFFCE3}" dt="2020-11-24T09:41:27.160" v="2618" actId="478"/>
          <ac:picMkLst>
            <pc:docMk/>
            <pc:sldMk cId="2562345272" sldId="1681"/>
            <ac:picMk id="8" creationId="{56D72F20-3E43-494A-A401-F3730DDBC2FE}"/>
          </ac:picMkLst>
        </pc:picChg>
      </pc:sldChg>
      <pc:sldChg chg="modSp add">
        <pc:chgData name="Thijs Geert" userId="71bbdf76-1f78-436b-8a82-e502e1f22064" providerId="ADAL" clId="{28A60259-E36E-4EBF-8E59-BBC6BDDFFCE3}" dt="2020-11-24T09:53:08.531" v="2869" actId="20577"/>
        <pc:sldMkLst>
          <pc:docMk/>
          <pc:sldMk cId="2706101751" sldId="1682"/>
        </pc:sldMkLst>
        <pc:spChg chg="mod">
          <ac:chgData name="Thijs Geert" userId="71bbdf76-1f78-436b-8a82-e502e1f22064" providerId="ADAL" clId="{28A60259-E36E-4EBF-8E59-BBC6BDDFFCE3}" dt="2020-11-24T09:43:46.856" v="2646" actId="20577"/>
          <ac:spMkLst>
            <pc:docMk/>
            <pc:sldMk cId="2706101751" sldId="1682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09:53:08.531" v="2869" actId="20577"/>
          <ac:spMkLst>
            <pc:docMk/>
            <pc:sldMk cId="2706101751" sldId="1682"/>
            <ac:spMk id="7" creationId="{7265CAAA-CE15-46DA-96D2-C60AE9E87A9A}"/>
          </ac:spMkLst>
        </pc:spChg>
      </pc:sldChg>
      <pc:sldChg chg="modSp add ord">
        <pc:chgData name="Thijs Geert" userId="71bbdf76-1f78-436b-8a82-e502e1f22064" providerId="ADAL" clId="{28A60259-E36E-4EBF-8E59-BBC6BDDFFCE3}" dt="2020-11-24T16:04:39.355" v="6068"/>
        <pc:sldMkLst>
          <pc:docMk/>
          <pc:sldMk cId="2857788959" sldId="1683"/>
        </pc:sldMkLst>
        <pc:spChg chg="mod">
          <ac:chgData name="Thijs Geert" userId="71bbdf76-1f78-436b-8a82-e502e1f22064" providerId="ADAL" clId="{28A60259-E36E-4EBF-8E59-BBC6BDDFFCE3}" dt="2020-11-24T10:52:24.417" v="2901" actId="20577"/>
          <ac:spMkLst>
            <pc:docMk/>
            <pc:sldMk cId="2857788959" sldId="1683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13:16:37.303" v="4312" actId="13926"/>
          <ac:spMkLst>
            <pc:docMk/>
            <pc:sldMk cId="2857788959" sldId="1683"/>
            <ac:spMk id="7" creationId="{7265CAAA-CE15-46DA-96D2-C60AE9E87A9A}"/>
          </ac:spMkLst>
        </pc:spChg>
      </pc:sldChg>
      <pc:sldChg chg="addSp delSp modSp add ord">
        <pc:chgData name="Thijs Geert" userId="71bbdf76-1f78-436b-8a82-e502e1f22064" providerId="ADAL" clId="{28A60259-E36E-4EBF-8E59-BBC6BDDFFCE3}" dt="2020-11-24T16:04:39.355" v="6068"/>
        <pc:sldMkLst>
          <pc:docMk/>
          <pc:sldMk cId="201740683" sldId="1684"/>
        </pc:sldMkLst>
        <pc:spChg chg="mod">
          <ac:chgData name="Thijs Geert" userId="71bbdf76-1f78-436b-8a82-e502e1f22064" providerId="ADAL" clId="{28A60259-E36E-4EBF-8E59-BBC6BDDFFCE3}" dt="2020-11-24T11:37:30.644" v="4140" actId="20577"/>
          <ac:spMkLst>
            <pc:docMk/>
            <pc:sldMk cId="201740683" sldId="1684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13:19:23.208" v="4402" actId="20577"/>
          <ac:spMkLst>
            <pc:docMk/>
            <pc:sldMk cId="201740683" sldId="1684"/>
            <ac:spMk id="7" creationId="{7265CAAA-CE15-46DA-96D2-C60AE9E87A9A}"/>
          </ac:spMkLst>
        </pc:spChg>
        <pc:picChg chg="add del mod">
          <ac:chgData name="Thijs Geert" userId="71bbdf76-1f78-436b-8a82-e502e1f22064" providerId="ADAL" clId="{28A60259-E36E-4EBF-8E59-BBC6BDDFFCE3}" dt="2020-11-24T13:15:34.817" v="4288" actId="478"/>
          <ac:picMkLst>
            <pc:docMk/>
            <pc:sldMk cId="201740683" sldId="1684"/>
            <ac:picMk id="3" creationId="{F076A47E-17DA-4387-AB0D-23AB7458FFC6}"/>
          </ac:picMkLst>
        </pc:picChg>
      </pc:sldChg>
      <pc:sldChg chg="addSp delSp modSp add ord">
        <pc:chgData name="Thijs Geert" userId="71bbdf76-1f78-436b-8a82-e502e1f22064" providerId="ADAL" clId="{28A60259-E36E-4EBF-8E59-BBC6BDDFFCE3}" dt="2020-11-24T16:04:39.355" v="6068"/>
        <pc:sldMkLst>
          <pc:docMk/>
          <pc:sldMk cId="2650313317" sldId="1685"/>
        </pc:sldMkLst>
        <pc:spChg chg="mod">
          <ac:chgData name="Thijs Geert" userId="71bbdf76-1f78-436b-8a82-e502e1f22064" providerId="ADAL" clId="{28A60259-E36E-4EBF-8E59-BBC6BDDFFCE3}" dt="2020-11-24T13:20:34.619" v="4467" actId="20577"/>
          <ac:spMkLst>
            <pc:docMk/>
            <pc:sldMk cId="2650313317" sldId="1685"/>
            <ac:spMk id="6" creationId="{B868079E-B887-401B-874E-A4E2EDC8BAA4}"/>
          </ac:spMkLst>
        </pc:spChg>
        <pc:picChg chg="add">
          <ac:chgData name="Thijs Geert" userId="71bbdf76-1f78-436b-8a82-e502e1f22064" providerId="ADAL" clId="{28A60259-E36E-4EBF-8E59-BBC6BDDFFCE3}" dt="2020-11-24T13:20:38.679" v="4469"/>
          <ac:picMkLst>
            <pc:docMk/>
            <pc:sldMk cId="2650313317" sldId="1685"/>
            <ac:picMk id="2" creationId="{E93DB1D5-338B-4F7A-82C1-BCAD2CEB0C1B}"/>
          </ac:picMkLst>
        </pc:picChg>
        <pc:picChg chg="del">
          <ac:chgData name="Thijs Geert" userId="71bbdf76-1f78-436b-8a82-e502e1f22064" providerId="ADAL" clId="{28A60259-E36E-4EBF-8E59-BBC6BDDFFCE3}" dt="2020-11-24T13:20:36.673" v="4468" actId="478"/>
          <ac:picMkLst>
            <pc:docMk/>
            <pc:sldMk cId="2650313317" sldId="1685"/>
            <ac:picMk id="4" creationId="{5D0D3ED5-1DFF-45B2-854B-5600FD2D084B}"/>
          </ac:picMkLst>
        </pc:picChg>
      </pc:sldChg>
      <pc:sldChg chg="modSp add del">
        <pc:chgData name="Thijs Geert" userId="71bbdf76-1f78-436b-8a82-e502e1f22064" providerId="ADAL" clId="{28A60259-E36E-4EBF-8E59-BBC6BDDFFCE3}" dt="2020-11-24T13:20:13.339" v="4434" actId="2696"/>
        <pc:sldMkLst>
          <pc:docMk/>
          <pc:sldMk cId="3129261058" sldId="1685"/>
        </pc:sldMkLst>
        <pc:spChg chg="mod">
          <ac:chgData name="Thijs Geert" userId="71bbdf76-1f78-436b-8a82-e502e1f22064" providerId="ADAL" clId="{28A60259-E36E-4EBF-8E59-BBC6BDDFFCE3}" dt="2020-11-24T13:20:09.435" v="4433" actId="20577"/>
          <ac:spMkLst>
            <pc:docMk/>
            <pc:sldMk cId="3129261058" sldId="1685"/>
            <ac:spMk id="6" creationId="{B868079E-B887-401B-874E-A4E2EDC8BAA4}"/>
          </ac:spMkLst>
        </pc:spChg>
      </pc:sldChg>
      <pc:sldChg chg="modSp add ord">
        <pc:chgData name="Thijs Geert" userId="71bbdf76-1f78-436b-8a82-e502e1f22064" providerId="ADAL" clId="{28A60259-E36E-4EBF-8E59-BBC6BDDFFCE3}" dt="2020-11-24T22:08:14.732" v="10289" actId="20577"/>
        <pc:sldMkLst>
          <pc:docMk/>
          <pc:sldMk cId="1341056229" sldId="1686"/>
        </pc:sldMkLst>
        <pc:spChg chg="mod">
          <ac:chgData name="Thijs Geert" userId="71bbdf76-1f78-436b-8a82-e502e1f22064" providerId="ADAL" clId="{28A60259-E36E-4EBF-8E59-BBC6BDDFFCE3}" dt="2020-11-24T13:21:49.020" v="4498" actId="20577"/>
          <ac:spMkLst>
            <pc:docMk/>
            <pc:sldMk cId="1341056229" sldId="1686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22:08:14.732" v="10289" actId="20577"/>
          <ac:spMkLst>
            <pc:docMk/>
            <pc:sldMk cId="1341056229" sldId="1686"/>
            <ac:spMk id="7" creationId="{7265CAAA-CE15-46DA-96D2-C60AE9E87A9A}"/>
          </ac:spMkLst>
        </pc:spChg>
      </pc:sldChg>
      <pc:sldChg chg="modSp add">
        <pc:chgData name="Thijs Geert" userId="71bbdf76-1f78-436b-8a82-e502e1f22064" providerId="ADAL" clId="{28A60259-E36E-4EBF-8E59-BBC6BDDFFCE3}" dt="2020-11-24T22:07:53.505" v="10288" actId="20577"/>
        <pc:sldMkLst>
          <pc:docMk/>
          <pc:sldMk cId="3447385562" sldId="1687"/>
        </pc:sldMkLst>
        <pc:spChg chg="mod">
          <ac:chgData name="Thijs Geert" userId="71bbdf76-1f78-436b-8a82-e502e1f22064" providerId="ADAL" clId="{28A60259-E36E-4EBF-8E59-BBC6BDDFFCE3}" dt="2020-11-24T13:24:14.656" v="4557" actId="20577"/>
          <ac:spMkLst>
            <pc:docMk/>
            <pc:sldMk cId="3447385562" sldId="1687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22:07:53.505" v="10288" actId="20577"/>
          <ac:spMkLst>
            <pc:docMk/>
            <pc:sldMk cId="3447385562" sldId="1687"/>
            <ac:spMk id="7" creationId="{7265CAAA-CE15-46DA-96D2-C60AE9E87A9A}"/>
          </ac:spMkLst>
        </pc:spChg>
      </pc:sldChg>
      <pc:sldChg chg="add del">
        <pc:chgData name="Thijs Geert" userId="71bbdf76-1f78-436b-8a82-e502e1f22064" providerId="ADAL" clId="{28A60259-E36E-4EBF-8E59-BBC6BDDFFCE3}" dt="2020-11-24T13:31:04.117" v="4924" actId="2696"/>
        <pc:sldMkLst>
          <pc:docMk/>
          <pc:sldMk cId="2510109181" sldId="1688"/>
        </pc:sldMkLst>
      </pc:sldChg>
      <pc:sldChg chg="addSp delSp modSp add ord">
        <pc:chgData name="Thijs Geert" userId="71bbdf76-1f78-436b-8a82-e502e1f22064" providerId="ADAL" clId="{28A60259-E36E-4EBF-8E59-BBC6BDDFFCE3}" dt="2020-11-24T17:36:46.435" v="7555"/>
        <pc:sldMkLst>
          <pc:docMk/>
          <pc:sldMk cId="3520788820" sldId="1688"/>
        </pc:sldMkLst>
        <pc:spChg chg="mod">
          <ac:chgData name="Thijs Geert" userId="71bbdf76-1f78-436b-8a82-e502e1f22064" providerId="ADAL" clId="{28A60259-E36E-4EBF-8E59-BBC6BDDFFCE3}" dt="2020-11-24T13:31:17.148" v="4943" actId="20577"/>
          <ac:spMkLst>
            <pc:docMk/>
            <pc:sldMk cId="3520788820" sldId="1688"/>
            <ac:spMk id="6" creationId="{B868079E-B887-401B-874E-A4E2EDC8BAA4}"/>
          </ac:spMkLst>
        </pc:spChg>
        <pc:spChg chg="del">
          <ac:chgData name="Thijs Geert" userId="71bbdf76-1f78-436b-8a82-e502e1f22064" providerId="ADAL" clId="{28A60259-E36E-4EBF-8E59-BBC6BDDFFCE3}" dt="2020-11-24T13:31:22.398" v="4945" actId="478"/>
          <ac:spMkLst>
            <pc:docMk/>
            <pc:sldMk cId="3520788820" sldId="1688"/>
            <ac:spMk id="9" creationId="{284DA5CC-5BCF-4078-BF16-FC01D369CEEF}"/>
          </ac:spMkLst>
        </pc:spChg>
        <pc:picChg chg="add mod">
          <ac:chgData name="Thijs Geert" userId="71bbdf76-1f78-436b-8a82-e502e1f22064" providerId="ADAL" clId="{28A60259-E36E-4EBF-8E59-BBC6BDDFFCE3}" dt="2020-11-24T13:32:27.817" v="4952" actId="1076"/>
          <ac:picMkLst>
            <pc:docMk/>
            <pc:sldMk cId="3520788820" sldId="1688"/>
            <ac:picMk id="2" creationId="{6FFC3D68-F7D4-4F67-9C9F-9BC1697A3E89}"/>
          </ac:picMkLst>
        </pc:picChg>
        <pc:picChg chg="del">
          <ac:chgData name="Thijs Geert" userId="71bbdf76-1f78-436b-8a82-e502e1f22064" providerId="ADAL" clId="{28A60259-E36E-4EBF-8E59-BBC6BDDFFCE3}" dt="2020-11-24T13:31:23.208" v="4946" actId="478"/>
          <ac:picMkLst>
            <pc:docMk/>
            <pc:sldMk cId="3520788820" sldId="1688"/>
            <ac:picMk id="5" creationId="{A2E4D282-F2AB-4075-8AD4-C950B31995F0}"/>
          </ac:picMkLst>
        </pc:picChg>
        <pc:picChg chg="del">
          <ac:chgData name="Thijs Geert" userId="71bbdf76-1f78-436b-8a82-e502e1f22064" providerId="ADAL" clId="{28A60259-E36E-4EBF-8E59-BBC6BDDFFCE3}" dt="2020-11-24T13:31:19.488" v="4944" actId="478"/>
          <ac:picMkLst>
            <pc:docMk/>
            <pc:sldMk cId="3520788820" sldId="1688"/>
            <ac:picMk id="8" creationId="{6DE172AD-89A3-4DAF-94F7-55AB2885ACA1}"/>
          </ac:picMkLst>
        </pc:picChg>
      </pc:sldChg>
      <pc:sldChg chg="modSp add ord">
        <pc:chgData name="Thijs Geert" userId="71bbdf76-1f78-436b-8a82-e502e1f22064" providerId="ADAL" clId="{28A60259-E36E-4EBF-8E59-BBC6BDDFFCE3}" dt="2020-11-24T17:36:41.819" v="7554" actId="20577"/>
        <pc:sldMkLst>
          <pc:docMk/>
          <pc:sldMk cId="3336617294" sldId="1689"/>
        </pc:sldMkLst>
        <pc:spChg chg="mod">
          <ac:chgData name="Thijs Geert" userId="71bbdf76-1f78-436b-8a82-e502e1f22064" providerId="ADAL" clId="{28A60259-E36E-4EBF-8E59-BBC6BDDFFCE3}" dt="2020-11-24T13:36:00.748" v="4956" actId="20577"/>
          <ac:spMkLst>
            <pc:docMk/>
            <pc:sldMk cId="3336617294" sldId="1689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17:36:41.819" v="7554" actId="20577"/>
          <ac:spMkLst>
            <pc:docMk/>
            <pc:sldMk cId="3336617294" sldId="1689"/>
            <ac:spMk id="7" creationId="{7265CAAA-CE15-46DA-96D2-C60AE9E87A9A}"/>
          </ac:spMkLst>
        </pc:spChg>
      </pc:sldChg>
      <pc:sldChg chg="modSp add del">
        <pc:chgData name="Thijs Geert" userId="71bbdf76-1f78-436b-8a82-e502e1f22064" providerId="ADAL" clId="{28A60259-E36E-4EBF-8E59-BBC6BDDFFCE3}" dt="2020-11-24T13:44:05.068" v="5342" actId="2696"/>
        <pc:sldMkLst>
          <pc:docMk/>
          <pc:sldMk cId="628355018" sldId="1690"/>
        </pc:sldMkLst>
        <pc:spChg chg="mod">
          <ac:chgData name="Thijs Geert" userId="71bbdf76-1f78-436b-8a82-e502e1f22064" providerId="ADAL" clId="{28A60259-E36E-4EBF-8E59-BBC6BDDFFCE3}" dt="2020-11-24T13:43:32.091" v="5340" actId="20577"/>
          <ac:spMkLst>
            <pc:docMk/>
            <pc:sldMk cId="628355018" sldId="1690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13:43:36.946" v="5341" actId="20577"/>
          <ac:spMkLst>
            <pc:docMk/>
            <pc:sldMk cId="628355018" sldId="1690"/>
            <ac:spMk id="7" creationId="{7265CAAA-CE15-46DA-96D2-C60AE9E87A9A}"/>
          </ac:spMkLst>
        </pc:spChg>
      </pc:sldChg>
      <pc:sldChg chg="addSp delSp modSp add">
        <pc:chgData name="Thijs Geert" userId="71bbdf76-1f78-436b-8a82-e502e1f22064" providerId="ADAL" clId="{28A60259-E36E-4EBF-8E59-BBC6BDDFFCE3}" dt="2020-11-24T14:44:07.515" v="5486" actId="478"/>
        <pc:sldMkLst>
          <pc:docMk/>
          <pc:sldMk cId="2344324113" sldId="1690"/>
        </pc:sldMkLst>
        <pc:spChg chg="mod">
          <ac:chgData name="Thijs Geert" userId="71bbdf76-1f78-436b-8a82-e502e1f22064" providerId="ADAL" clId="{28A60259-E36E-4EBF-8E59-BBC6BDDFFCE3}" dt="2020-11-24T13:44:21.295" v="5364" actId="20577"/>
          <ac:spMkLst>
            <pc:docMk/>
            <pc:sldMk cId="2344324113" sldId="1690"/>
            <ac:spMk id="6" creationId="{B868079E-B887-401B-874E-A4E2EDC8BAA4}"/>
          </ac:spMkLst>
        </pc:spChg>
        <pc:spChg chg="add mod">
          <ac:chgData name="Thijs Geert" userId="71bbdf76-1f78-436b-8a82-e502e1f22064" providerId="ADAL" clId="{28A60259-E36E-4EBF-8E59-BBC6BDDFFCE3}" dt="2020-11-24T14:34:57.736" v="5397" actId="1076"/>
          <ac:spMkLst>
            <pc:docMk/>
            <pc:sldMk cId="2344324113" sldId="1690"/>
            <ac:spMk id="10" creationId="{7484D6DC-CE03-40A1-95DF-E62B20E19E51}"/>
          </ac:spMkLst>
        </pc:spChg>
        <pc:spChg chg="add mod">
          <ac:chgData name="Thijs Geert" userId="71bbdf76-1f78-436b-8a82-e502e1f22064" providerId="ADAL" clId="{28A60259-E36E-4EBF-8E59-BBC6BDDFFCE3}" dt="2020-11-24T14:39:13.220" v="5422" actId="1076"/>
          <ac:spMkLst>
            <pc:docMk/>
            <pc:sldMk cId="2344324113" sldId="1690"/>
            <ac:spMk id="11" creationId="{D1CA24C7-E0B4-4B8C-9766-582EB36BAAE6}"/>
          </ac:spMkLst>
        </pc:spChg>
        <pc:spChg chg="add mod">
          <ac:chgData name="Thijs Geert" userId="71bbdf76-1f78-436b-8a82-e502e1f22064" providerId="ADAL" clId="{28A60259-E36E-4EBF-8E59-BBC6BDDFFCE3}" dt="2020-11-24T14:39:13.220" v="5422" actId="1076"/>
          <ac:spMkLst>
            <pc:docMk/>
            <pc:sldMk cId="2344324113" sldId="1690"/>
            <ac:spMk id="12" creationId="{D689FEC6-97DC-462D-B95E-B64A08ED4C45}"/>
          </ac:spMkLst>
        </pc:spChg>
        <pc:spChg chg="add mod">
          <ac:chgData name="Thijs Geert" userId="71bbdf76-1f78-436b-8a82-e502e1f22064" providerId="ADAL" clId="{28A60259-E36E-4EBF-8E59-BBC6BDDFFCE3}" dt="2020-11-24T14:43:11.750" v="5445" actId="1076"/>
          <ac:spMkLst>
            <pc:docMk/>
            <pc:sldMk cId="2344324113" sldId="1690"/>
            <ac:spMk id="18" creationId="{ABCB6BF3-C5BD-4F76-812D-A577CCDE1DEC}"/>
          </ac:spMkLst>
        </pc:spChg>
        <pc:spChg chg="add del mod">
          <ac:chgData name="Thijs Geert" userId="71bbdf76-1f78-436b-8a82-e502e1f22064" providerId="ADAL" clId="{28A60259-E36E-4EBF-8E59-BBC6BDDFFCE3}" dt="2020-11-24T14:44:06.149" v="5485" actId="478"/>
          <ac:spMkLst>
            <pc:docMk/>
            <pc:sldMk cId="2344324113" sldId="1690"/>
            <ac:spMk id="22" creationId="{3B19A0A0-9A95-460F-B6A5-0E40E8033143}"/>
          </ac:spMkLst>
        </pc:spChg>
        <pc:picChg chg="del">
          <ac:chgData name="Thijs Geert" userId="71bbdf76-1f78-436b-8a82-e502e1f22064" providerId="ADAL" clId="{28A60259-E36E-4EBF-8E59-BBC6BDDFFCE3}" dt="2020-11-24T13:44:23.829" v="5365" actId="478"/>
          <ac:picMkLst>
            <pc:docMk/>
            <pc:sldMk cId="2344324113" sldId="1690"/>
            <ac:picMk id="2" creationId="{6FFC3D68-F7D4-4F67-9C9F-9BC1697A3E89}"/>
          </ac:picMkLst>
        </pc:picChg>
        <pc:picChg chg="add del mod">
          <ac:chgData name="Thijs Geert" userId="71bbdf76-1f78-436b-8a82-e502e1f22064" providerId="ADAL" clId="{28A60259-E36E-4EBF-8E59-BBC6BDDFFCE3}" dt="2020-11-24T14:15:07.517" v="5373" actId="478"/>
          <ac:picMkLst>
            <pc:docMk/>
            <pc:sldMk cId="2344324113" sldId="1690"/>
            <ac:picMk id="5" creationId="{92BED8FD-3EF2-401F-AB2B-3DA2CBE74797}"/>
          </ac:picMkLst>
        </pc:picChg>
        <pc:picChg chg="add del mod">
          <ac:chgData name="Thijs Geert" userId="71bbdf76-1f78-436b-8a82-e502e1f22064" providerId="ADAL" clId="{28A60259-E36E-4EBF-8E59-BBC6BDDFFCE3}" dt="2020-11-24T14:16:44.765" v="5377" actId="478"/>
          <ac:picMkLst>
            <pc:docMk/>
            <pc:sldMk cId="2344324113" sldId="1690"/>
            <ac:picMk id="8" creationId="{0A088900-CFEA-4A00-B32A-50DEAF97A800}"/>
          </ac:picMkLst>
        </pc:picChg>
        <pc:picChg chg="add mod">
          <ac:chgData name="Thijs Geert" userId="71bbdf76-1f78-436b-8a82-e502e1f22064" providerId="ADAL" clId="{28A60259-E36E-4EBF-8E59-BBC6BDDFFCE3}" dt="2020-11-24T14:43:05.892" v="5444" actId="1076"/>
          <ac:picMkLst>
            <pc:docMk/>
            <pc:sldMk cId="2344324113" sldId="1690"/>
            <ac:picMk id="9" creationId="{CB44F44D-BD97-4E08-AA93-8960CD0A5CDA}"/>
          </ac:picMkLst>
        </pc:picChg>
        <pc:cxnChg chg="add mod">
          <ac:chgData name="Thijs Geert" userId="71bbdf76-1f78-436b-8a82-e502e1f22064" providerId="ADAL" clId="{28A60259-E36E-4EBF-8E59-BBC6BDDFFCE3}" dt="2020-11-24T14:39:13.220" v="5422" actId="1076"/>
          <ac:cxnSpMkLst>
            <pc:docMk/>
            <pc:sldMk cId="2344324113" sldId="1690"/>
            <ac:cxnSpMk id="14" creationId="{3D9A87C2-1B47-4A7D-A485-2F979A12E382}"/>
          </ac:cxnSpMkLst>
        </pc:cxnChg>
        <pc:cxnChg chg="add mod">
          <ac:chgData name="Thijs Geert" userId="71bbdf76-1f78-436b-8a82-e502e1f22064" providerId="ADAL" clId="{28A60259-E36E-4EBF-8E59-BBC6BDDFFCE3}" dt="2020-11-24T14:39:13.220" v="5422" actId="1076"/>
          <ac:cxnSpMkLst>
            <pc:docMk/>
            <pc:sldMk cId="2344324113" sldId="1690"/>
            <ac:cxnSpMk id="17" creationId="{4376A49F-BF4B-4512-887B-B898441F0BC3}"/>
          </ac:cxnSpMkLst>
        </pc:cxnChg>
        <pc:cxnChg chg="add mod">
          <ac:chgData name="Thijs Geert" userId="71bbdf76-1f78-436b-8a82-e502e1f22064" providerId="ADAL" clId="{28A60259-E36E-4EBF-8E59-BBC6BDDFFCE3}" dt="2020-11-24T14:43:05.179" v="5443" actId="14100"/>
          <ac:cxnSpMkLst>
            <pc:docMk/>
            <pc:sldMk cId="2344324113" sldId="1690"/>
            <ac:cxnSpMk id="20" creationId="{3A675BE9-71FF-4BB2-BB29-036B046417A8}"/>
          </ac:cxnSpMkLst>
        </pc:cxnChg>
        <pc:cxnChg chg="add del mod">
          <ac:chgData name="Thijs Geert" userId="71bbdf76-1f78-436b-8a82-e502e1f22064" providerId="ADAL" clId="{28A60259-E36E-4EBF-8E59-BBC6BDDFFCE3}" dt="2020-11-24T14:44:07.515" v="5486" actId="478"/>
          <ac:cxnSpMkLst>
            <pc:docMk/>
            <pc:sldMk cId="2344324113" sldId="1690"/>
            <ac:cxnSpMk id="23" creationId="{E582CCB6-F8F9-4541-91D9-C6B1459D50D5}"/>
          </ac:cxnSpMkLst>
        </pc:cxnChg>
      </pc:sldChg>
      <pc:sldChg chg="addSp delSp modSp add ord">
        <pc:chgData name="Thijs Geert" userId="71bbdf76-1f78-436b-8a82-e502e1f22064" providerId="ADAL" clId="{28A60259-E36E-4EBF-8E59-BBC6BDDFFCE3}" dt="2020-11-24T17:04:17.659" v="7107" actId="20577"/>
        <pc:sldMkLst>
          <pc:docMk/>
          <pc:sldMk cId="1529974762" sldId="1691"/>
        </pc:sldMkLst>
        <pc:spChg chg="mod">
          <ac:chgData name="Thijs Geert" userId="71bbdf76-1f78-436b-8a82-e502e1f22064" providerId="ADAL" clId="{28A60259-E36E-4EBF-8E59-BBC6BDDFFCE3}" dt="2020-11-24T14:55:14.851" v="5759" actId="20577"/>
          <ac:spMkLst>
            <pc:docMk/>
            <pc:sldMk cId="1529974762" sldId="1691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17:04:17.659" v="7107" actId="20577"/>
          <ac:spMkLst>
            <pc:docMk/>
            <pc:sldMk cId="1529974762" sldId="1691"/>
            <ac:spMk id="7" creationId="{7265CAAA-CE15-46DA-96D2-C60AE9E87A9A}"/>
          </ac:spMkLst>
        </pc:spChg>
        <pc:spChg chg="add del mod">
          <ac:chgData name="Thijs Geert" userId="71bbdf76-1f78-436b-8a82-e502e1f22064" providerId="ADAL" clId="{28A60259-E36E-4EBF-8E59-BBC6BDDFFCE3}" dt="2020-11-24T14:54:30.907" v="5717" actId="478"/>
          <ac:spMkLst>
            <pc:docMk/>
            <pc:sldMk cId="1529974762" sldId="1691"/>
            <ac:spMk id="8" creationId="{BF5FE151-4CB3-4FA5-BEAF-8CC934F10E89}"/>
          </ac:spMkLst>
        </pc:spChg>
        <pc:spChg chg="add del mod">
          <ac:chgData name="Thijs Geert" userId="71bbdf76-1f78-436b-8a82-e502e1f22064" providerId="ADAL" clId="{28A60259-E36E-4EBF-8E59-BBC6BDDFFCE3}" dt="2020-11-24T14:54:30.907" v="5717" actId="478"/>
          <ac:spMkLst>
            <pc:docMk/>
            <pc:sldMk cId="1529974762" sldId="1691"/>
            <ac:spMk id="9" creationId="{7CD61197-71AE-417C-995A-855F58241450}"/>
          </ac:spMkLst>
        </pc:spChg>
        <pc:spChg chg="add del mod">
          <ac:chgData name="Thijs Geert" userId="71bbdf76-1f78-436b-8a82-e502e1f22064" providerId="ADAL" clId="{28A60259-E36E-4EBF-8E59-BBC6BDDFFCE3}" dt="2020-11-24T14:54:30.907" v="5717" actId="478"/>
          <ac:spMkLst>
            <pc:docMk/>
            <pc:sldMk cId="1529974762" sldId="1691"/>
            <ac:spMk id="10" creationId="{7BCE3235-F154-478D-A5E3-D0F2D418191B}"/>
          </ac:spMkLst>
        </pc:spChg>
        <pc:picChg chg="add del mod">
          <ac:chgData name="Thijs Geert" userId="71bbdf76-1f78-436b-8a82-e502e1f22064" providerId="ADAL" clId="{28A60259-E36E-4EBF-8E59-BBC6BDDFFCE3}" dt="2020-11-24T14:54:30.907" v="5717" actId="478"/>
          <ac:picMkLst>
            <pc:docMk/>
            <pc:sldMk cId="1529974762" sldId="1691"/>
            <ac:picMk id="3" creationId="{37F03892-E915-4717-90B4-8E926FA6B50C}"/>
          </ac:picMkLst>
        </pc:picChg>
        <pc:picChg chg="add del mod">
          <ac:chgData name="Thijs Geert" userId="71bbdf76-1f78-436b-8a82-e502e1f22064" providerId="ADAL" clId="{28A60259-E36E-4EBF-8E59-BBC6BDDFFCE3}" dt="2020-11-24T14:54:30.907" v="5717" actId="478"/>
          <ac:picMkLst>
            <pc:docMk/>
            <pc:sldMk cId="1529974762" sldId="1691"/>
            <ac:picMk id="4" creationId="{282D0965-25E7-4879-A04D-6D6041EBC93C}"/>
          </ac:picMkLst>
        </pc:picChg>
        <pc:picChg chg="add del mod">
          <ac:chgData name="Thijs Geert" userId="71bbdf76-1f78-436b-8a82-e502e1f22064" providerId="ADAL" clId="{28A60259-E36E-4EBF-8E59-BBC6BDDFFCE3}" dt="2020-11-24T14:54:30.907" v="5717" actId="478"/>
          <ac:picMkLst>
            <pc:docMk/>
            <pc:sldMk cId="1529974762" sldId="1691"/>
            <ac:picMk id="5" creationId="{0AC3635D-4D95-4F66-9E2F-A3DE31C9267B}"/>
          </ac:picMkLst>
        </pc:picChg>
      </pc:sldChg>
      <pc:sldChg chg="addSp delSp modSp add ord">
        <pc:chgData name="Thijs Geert" userId="71bbdf76-1f78-436b-8a82-e502e1f22064" providerId="ADAL" clId="{28A60259-E36E-4EBF-8E59-BBC6BDDFFCE3}" dt="2020-11-24T17:03:31.300" v="7100"/>
        <pc:sldMkLst>
          <pc:docMk/>
          <pc:sldMk cId="4014030512" sldId="1692"/>
        </pc:sldMkLst>
        <pc:spChg chg="mod">
          <ac:chgData name="Thijs Geert" userId="71bbdf76-1f78-436b-8a82-e502e1f22064" providerId="ADAL" clId="{28A60259-E36E-4EBF-8E59-BBC6BDDFFCE3}" dt="2020-11-24T14:53:40.321" v="5711" actId="1076"/>
          <ac:spMkLst>
            <pc:docMk/>
            <pc:sldMk cId="4014030512" sldId="1692"/>
            <ac:spMk id="3" creationId="{CC680D7E-7331-4C47-BF93-9F27C7963598}"/>
          </ac:spMkLst>
        </pc:spChg>
        <pc:spChg chg="mod">
          <ac:chgData name="Thijs Geert" userId="71bbdf76-1f78-436b-8a82-e502e1f22064" providerId="ADAL" clId="{28A60259-E36E-4EBF-8E59-BBC6BDDFFCE3}" dt="2020-11-24T14:55:56.704" v="5801" actId="20577"/>
          <ac:spMkLst>
            <pc:docMk/>
            <pc:sldMk cId="4014030512" sldId="1692"/>
            <ac:spMk id="6" creationId="{B868079E-B887-401B-874E-A4E2EDC8BAA4}"/>
          </ac:spMkLst>
        </pc:spChg>
        <pc:spChg chg="del mod">
          <ac:chgData name="Thijs Geert" userId="71bbdf76-1f78-436b-8a82-e502e1f22064" providerId="ADAL" clId="{28A60259-E36E-4EBF-8E59-BBC6BDDFFCE3}" dt="2020-11-24T14:53:53.753" v="5714" actId="478"/>
          <ac:spMkLst>
            <pc:docMk/>
            <pc:sldMk cId="4014030512" sldId="1692"/>
            <ac:spMk id="10" creationId="{7484D6DC-CE03-40A1-95DF-E62B20E19E51}"/>
          </ac:spMkLst>
        </pc:spChg>
        <pc:spChg chg="del mod">
          <ac:chgData name="Thijs Geert" userId="71bbdf76-1f78-436b-8a82-e502e1f22064" providerId="ADAL" clId="{28A60259-E36E-4EBF-8E59-BBC6BDDFFCE3}" dt="2020-11-24T14:53:53.753" v="5714" actId="478"/>
          <ac:spMkLst>
            <pc:docMk/>
            <pc:sldMk cId="4014030512" sldId="1692"/>
            <ac:spMk id="11" creationId="{D1CA24C7-E0B4-4B8C-9766-582EB36BAAE6}"/>
          </ac:spMkLst>
        </pc:spChg>
        <pc:spChg chg="del mod">
          <ac:chgData name="Thijs Geert" userId="71bbdf76-1f78-436b-8a82-e502e1f22064" providerId="ADAL" clId="{28A60259-E36E-4EBF-8E59-BBC6BDDFFCE3}" dt="2020-11-24T14:53:53.753" v="5714" actId="478"/>
          <ac:spMkLst>
            <pc:docMk/>
            <pc:sldMk cId="4014030512" sldId="1692"/>
            <ac:spMk id="12" creationId="{D689FEC6-97DC-462D-B95E-B64A08ED4C45}"/>
          </ac:spMkLst>
        </pc:spChg>
        <pc:spChg chg="del mod">
          <ac:chgData name="Thijs Geert" userId="71bbdf76-1f78-436b-8a82-e502e1f22064" providerId="ADAL" clId="{28A60259-E36E-4EBF-8E59-BBC6BDDFFCE3}" dt="2020-11-24T14:53:53.753" v="5714" actId="478"/>
          <ac:spMkLst>
            <pc:docMk/>
            <pc:sldMk cId="4014030512" sldId="1692"/>
            <ac:spMk id="18" creationId="{ABCB6BF3-C5BD-4F76-812D-A577CCDE1DEC}"/>
          </ac:spMkLst>
        </pc:spChg>
        <pc:spChg chg="add mod">
          <ac:chgData name="Thijs Geert" userId="71bbdf76-1f78-436b-8a82-e502e1f22064" providerId="ADAL" clId="{28A60259-E36E-4EBF-8E59-BBC6BDDFFCE3}" dt="2020-11-24T14:57:59.198" v="5810" actId="1076"/>
          <ac:spMkLst>
            <pc:docMk/>
            <pc:sldMk cId="4014030512" sldId="1692"/>
            <ac:spMk id="19" creationId="{26B9E99C-B547-4A63-85A0-58652F3D4B59}"/>
          </ac:spMkLst>
        </pc:spChg>
        <pc:spChg chg="add mod">
          <ac:chgData name="Thijs Geert" userId="71bbdf76-1f78-436b-8a82-e502e1f22064" providerId="ADAL" clId="{28A60259-E36E-4EBF-8E59-BBC6BDDFFCE3}" dt="2020-11-24T14:57:59.198" v="5810" actId="1076"/>
          <ac:spMkLst>
            <pc:docMk/>
            <pc:sldMk cId="4014030512" sldId="1692"/>
            <ac:spMk id="21" creationId="{673117D3-827A-42FC-9124-C410B3A4F671}"/>
          </ac:spMkLst>
        </pc:spChg>
        <pc:spChg chg="add mod">
          <ac:chgData name="Thijs Geert" userId="71bbdf76-1f78-436b-8a82-e502e1f22064" providerId="ADAL" clId="{28A60259-E36E-4EBF-8E59-BBC6BDDFFCE3}" dt="2020-11-24T14:57:59.198" v="5810" actId="1076"/>
          <ac:spMkLst>
            <pc:docMk/>
            <pc:sldMk cId="4014030512" sldId="1692"/>
            <ac:spMk id="22" creationId="{D1CFE7AD-B2A3-496E-8C03-91F7A982B962}"/>
          </ac:spMkLst>
        </pc:spChg>
        <pc:spChg chg="add mod">
          <ac:chgData name="Thijs Geert" userId="71bbdf76-1f78-436b-8a82-e502e1f22064" providerId="ADAL" clId="{28A60259-E36E-4EBF-8E59-BBC6BDDFFCE3}" dt="2020-11-24T14:58:18.576" v="5812" actId="20577"/>
          <ac:spMkLst>
            <pc:docMk/>
            <pc:sldMk cId="4014030512" sldId="1692"/>
            <ac:spMk id="23" creationId="{0F59D91F-F182-421A-9D4E-12DF511AEB0C}"/>
          </ac:spMkLst>
        </pc:spChg>
        <pc:picChg chg="del mod">
          <ac:chgData name="Thijs Geert" userId="71bbdf76-1f78-436b-8a82-e502e1f22064" providerId="ADAL" clId="{28A60259-E36E-4EBF-8E59-BBC6BDDFFCE3}" dt="2020-11-24T14:53:53.753" v="5714" actId="478"/>
          <ac:picMkLst>
            <pc:docMk/>
            <pc:sldMk cId="4014030512" sldId="1692"/>
            <ac:picMk id="9" creationId="{CB44F44D-BD97-4E08-AA93-8960CD0A5CDA}"/>
          </ac:picMkLst>
        </pc:picChg>
        <pc:picChg chg="add mod">
          <ac:chgData name="Thijs Geert" userId="71bbdf76-1f78-436b-8a82-e502e1f22064" providerId="ADAL" clId="{28A60259-E36E-4EBF-8E59-BBC6BDDFFCE3}" dt="2020-11-24T14:57:59.198" v="5810" actId="1076"/>
          <ac:picMkLst>
            <pc:docMk/>
            <pc:sldMk cId="4014030512" sldId="1692"/>
            <ac:picMk id="13" creationId="{F2CE7065-3A57-48AD-A22E-3E16A57900BF}"/>
          </ac:picMkLst>
        </pc:picChg>
        <pc:picChg chg="add mod">
          <ac:chgData name="Thijs Geert" userId="71bbdf76-1f78-436b-8a82-e502e1f22064" providerId="ADAL" clId="{28A60259-E36E-4EBF-8E59-BBC6BDDFFCE3}" dt="2020-11-24T14:57:59.198" v="5810" actId="1076"/>
          <ac:picMkLst>
            <pc:docMk/>
            <pc:sldMk cId="4014030512" sldId="1692"/>
            <ac:picMk id="15" creationId="{F7ABFFDC-47B9-4343-8B84-177EFE4ACB11}"/>
          </ac:picMkLst>
        </pc:picChg>
        <pc:picChg chg="add mod">
          <ac:chgData name="Thijs Geert" userId="71bbdf76-1f78-436b-8a82-e502e1f22064" providerId="ADAL" clId="{28A60259-E36E-4EBF-8E59-BBC6BDDFFCE3}" dt="2020-11-24T14:57:59.198" v="5810" actId="1076"/>
          <ac:picMkLst>
            <pc:docMk/>
            <pc:sldMk cId="4014030512" sldId="1692"/>
            <ac:picMk id="16" creationId="{978C8BC2-970C-4E79-9276-00B4DDBB4CA6}"/>
          </ac:picMkLst>
        </pc:picChg>
        <pc:cxnChg chg="del mod">
          <ac:chgData name="Thijs Geert" userId="71bbdf76-1f78-436b-8a82-e502e1f22064" providerId="ADAL" clId="{28A60259-E36E-4EBF-8E59-BBC6BDDFFCE3}" dt="2020-11-24T14:53:53.753" v="5714" actId="478"/>
          <ac:cxnSpMkLst>
            <pc:docMk/>
            <pc:sldMk cId="4014030512" sldId="1692"/>
            <ac:cxnSpMk id="14" creationId="{3D9A87C2-1B47-4A7D-A485-2F979A12E382}"/>
          </ac:cxnSpMkLst>
        </pc:cxnChg>
        <pc:cxnChg chg="del mod">
          <ac:chgData name="Thijs Geert" userId="71bbdf76-1f78-436b-8a82-e502e1f22064" providerId="ADAL" clId="{28A60259-E36E-4EBF-8E59-BBC6BDDFFCE3}" dt="2020-11-24T14:53:53.753" v="5714" actId="478"/>
          <ac:cxnSpMkLst>
            <pc:docMk/>
            <pc:sldMk cId="4014030512" sldId="1692"/>
            <ac:cxnSpMk id="17" creationId="{4376A49F-BF4B-4512-887B-B898441F0BC3}"/>
          </ac:cxnSpMkLst>
        </pc:cxnChg>
        <pc:cxnChg chg="del mod">
          <ac:chgData name="Thijs Geert" userId="71bbdf76-1f78-436b-8a82-e502e1f22064" providerId="ADAL" clId="{28A60259-E36E-4EBF-8E59-BBC6BDDFFCE3}" dt="2020-11-24T14:53:53.753" v="5714" actId="478"/>
          <ac:cxnSpMkLst>
            <pc:docMk/>
            <pc:sldMk cId="4014030512" sldId="1692"/>
            <ac:cxnSpMk id="20" creationId="{3A675BE9-71FF-4BB2-BB29-036B046417A8}"/>
          </ac:cxnSpMkLst>
        </pc:cxnChg>
      </pc:sldChg>
      <pc:sldChg chg="addSp delSp modSp add ord">
        <pc:chgData name="Thijs Geert" userId="71bbdf76-1f78-436b-8a82-e502e1f22064" providerId="ADAL" clId="{28A60259-E36E-4EBF-8E59-BBC6BDDFFCE3}" dt="2020-11-24T17:05:36.625" v="7121"/>
        <pc:sldMkLst>
          <pc:docMk/>
          <pc:sldMk cId="2541062505" sldId="1693"/>
        </pc:sldMkLst>
        <pc:spChg chg="add mod">
          <ac:chgData name="Thijs Geert" userId="71bbdf76-1f78-436b-8a82-e502e1f22064" providerId="ADAL" clId="{28A60259-E36E-4EBF-8E59-BBC6BDDFFCE3}" dt="2020-11-24T15:21:18.639" v="6002" actId="1076"/>
          <ac:spMkLst>
            <pc:docMk/>
            <pc:sldMk cId="2541062505" sldId="1693"/>
            <ac:spMk id="2" creationId="{9AC95824-1708-4361-9668-DBBA09CEEDFD}"/>
          </ac:spMkLst>
        </pc:spChg>
        <pc:spChg chg="mod">
          <ac:chgData name="Thijs Geert" userId="71bbdf76-1f78-436b-8a82-e502e1f22064" providerId="ADAL" clId="{28A60259-E36E-4EBF-8E59-BBC6BDDFFCE3}" dt="2020-11-24T15:16:45.454" v="5915" actId="1076"/>
          <ac:spMkLst>
            <pc:docMk/>
            <pc:sldMk cId="2541062505" sldId="1693"/>
            <ac:spMk id="6" creationId="{B868079E-B887-401B-874E-A4E2EDC8BAA4}"/>
          </ac:spMkLst>
        </pc:spChg>
        <pc:spChg chg="del">
          <ac:chgData name="Thijs Geert" userId="71bbdf76-1f78-436b-8a82-e502e1f22064" providerId="ADAL" clId="{28A60259-E36E-4EBF-8E59-BBC6BDDFFCE3}" dt="2020-11-24T15:05:53.679" v="5895" actId="478"/>
          <ac:spMkLst>
            <pc:docMk/>
            <pc:sldMk cId="2541062505" sldId="1693"/>
            <ac:spMk id="19" creationId="{26B9E99C-B547-4A63-85A0-58652F3D4B59}"/>
          </ac:spMkLst>
        </pc:spChg>
        <pc:spChg chg="del">
          <ac:chgData name="Thijs Geert" userId="71bbdf76-1f78-436b-8a82-e502e1f22064" providerId="ADAL" clId="{28A60259-E36E-4EBF-8E59-BBC6BDDFFCE3}" dt="2020-11-24T15:05:53.679" v="5895" actId="478"/>
          <ac:spMkLst>
            <pc:docMk/>
            <pc:sldMk cId="2541062505" sldId="1693"/>
            <ac:spMk id="21" creationId="{673117D3-827A-42FC-9124-C410B3A4F671}"/>
          </ac:spMkLst>
        </pc:spChg>
        <pc:spChg chg="del">
          <ac:chgData name="Thijs Geert" userId="71bbdf76-1f78-436b-8a82-e502e1f22064" providerId="ADAL" clId="{28A60259-E36E-4EBF-8E59-BBC6BDDFFCE3}" dt="2020-11-24T15:05:53.679" v="5895" actId="478"/>
          <ac:spMkLst>
            <pc:docMk/>
            <pc:sldMk cId="2541062505" sldId="1693"/>
            <ac:spMk id="22" creationId="{D1CFE7AD-B2A3-496E-8C03-91F7A982B962}"/>
          </ac:spMkLst>
        </pc:spChg>
        <pc:spChg chg="del">
          <ac:chgData name="Thijs Geert" userId="71bbdf76-1f78-436b-8a82-e502e1f22064" providerId="ADAL" clId="{28A60259-E36E-4EBF-8E59-BBC6BDDFFCE3}" dt="2020-11-24T15:05:53.679" v="5895" actId="478"/>
          <ac:spMkLst>
            <pc:docMk/>
            <pc:sldMk cId="2541062505" sldId="1693"/>
            <ac:spMk id="23" creationId="{0F59D91F-F182-421A-9D4E-12DF511AEB0C}"/>
          </ac:spMkLst>
        </pc:spChg>
        <pc:picChg chg="del">
          <ac:chgData name="Thijs Geert" userId="71bbdf76-1f78-436b-8a82-e502e1f22064" providerId="ADAL" clId="{28A60259-E36E-4EBF-8E59-BBC6BDDFFCE3}" dt="2020-11-24T15:05:53.679" v="5895" actId="478"/>
          <ac:picMkLst>
            <pc:docMk/>
            <pc:sldMk cId="2541062505" sldId="1693"/>
            <ac:picMk id="13" creationId="{F2CE7065-3A57-48AD-A22E-3E16A57900BF}"/>
          </ac:picMkLst>
        </pc:picChg>
        <pc:picChg chg="del">
          <ac:chgData name="Thijs Geert" userId="71bbdf76-1f78-436b-8a82-e502e1f22064" providerId="ADAL" clId="{28A60259-E36E-4EBF-8E59-BBC6BDDFFCE3}" dt="2020-11-24T15:05:53.679" v="5895" actId="478"/>
          <ac:picMkLst>
            <pc:docMk/>
            <pc:sldMk cId="2541062505" sldId="1693"/>
            <ac:picMk id="15" creationId="{F7ABFFDC-47B9-4343-8B84-177EFE4ACB11}"/>
          </ac:picMkLst>
        </pc:picChg>
        <pc:picChg chg="del">
          <ac:chgData name="Thijs Geert" userId="71bbdf76-1f78-436b-8a82-e502e1f22064" providerId="ADAL" clId="{28A60259-E36E-4EBF-8E59-BBC6BDDFFCE3}" dt="2020-11-24T15:05:53.679" v="5895" actId="478"/>
          <ac:picMkLst>
            <pc:docMk/>
            <pc:sldMk cId="2541062505" sldId="1693"/>
            <ac:picMk id="16" creationId="{978C8BC2-970C-4E79-9276-00B4DDBB4CA6}"/>
          </ac:picMkLst>
        </pc:picChg>
        <pc:picChg chg="add mod">
          <ac:chgData name="Thijs Geert" userId="71bbdf76-1f78-436b-8a82-e502e1f22064" providerId="ADAL" clId="{28A60259-E36E-4EBF-8E59-BBC6BDDFFCE3}" dt="2020-11-24T15:21:35.155" v="6003" actId="1076"/>
          <ac:picMkLst>
            <pc:docMk/>
            <pc:sldMk cId="2541062505" sldId="1693"/>
            <ac:picMk id="1026" creationId="{A3759C6C-03DA-4E5D-8B09-18C2281C1221}"/>
          </ac:picMkLst>
        </pc:picChg>
      </pc:sldChg>
      <pc:sldChg chg="addSp delSp modSp add ord">
        <pc:chgData name="Thijs Geert" userId="71bbdf76-1f78-436b-8a82-e502e1f22064" providerId="ADAL" clId="{28A60259-E36E-4EBF-8E59-BBC6BDDFFCE3}" dt="2020-11-24T15:30:05.127" v="6054"/>
        <pc:sldMkLst>
          <pc:docMk/>
          <pc:sldMk cId="2718776076" sldId="1694"/>
        </pc:sldMkLst>
        <pc:spChg chg="mod">
          <ac:chgData name="Thijs Geert" userId="71bbdf76-1f78-436b-8a82-e502e1f22064" providerId="ADAL" clId="{28A60259-E36E-4EBF-8E59-BBC6BDDFFCE3}" dt="2020-11-24T15:25:05.188" v="6030" actId="20577"/>
          <ac:spMkLst>
            <pc:docMk/>
            <pc:sldMk cId="2718776076" sldId="1694"/>
            <ac:spMk id="6" creationId="{B868079E-B887-401B-874E-A4E2EDC8BAA4}"/>
          </ac:spMkLst>
        </pc:spChg>
        <pc:spChg chg="add mod">
          <ac:chgData name="Thijs Geert" userId="71bbdf76-1f78-436b-8a82-e502e1f22064" providerId="ADAL" clId="{28A60259-E36E-4EBF-8E59-BBC6BDDFFCE3}" dt="2020-11-24T15:29:26.860" v="6049" actId="164"/>
          <ac:spMkLst>
            <pc:docMk/>
            <pc:sldMk cId="2718776076" sldId="1694"/>
            <ac:spMk id="7" creationId="{CE53C492-0483-4FAC-A6D6-857855F8B418}"/>
          </ac:spMkLst>
        </pc:spChg>
        <pc:grpChg chg="add mod">
          <ac:chgData name="Thijs Geert" userId="71bbdf76-1f78-436b-8a82-e502e1f22064" providerId="ADAL" clId="{28A60259-E36E-4EBF-8E59-BBC6BDDFFCE3}" dt="2020-11-24T15:29:41.010" v="6052" actId="1076"/>
          <ac:grpSpMkLst>
            <pc:docMk/>
            <pc:sldMk cId="2718776076" sldId="1694"/>
            <ac:grpSpMk id="8" creationId="{535FA41A-1013-46F9-A5F7-BD24958E163D}"/>
          </ac:grpSpMkLst>
        </pc:grpChg>
        <pc:picChg chg="add del mod">
          <ac:chgData name="Thijs Geert" userId="71bbdf76-1f78-436b-8a82-e502e1f22064" providerId="ADAL" clId="{28A60259-E36E-4EBF-8E59-BBC6BDDFFCE3}" dt="2020-11-24T15:25:35.263" v="6035" actId="478"/>
          <ac:picMkLst>
            <pc:docMk/>
            <pc:sldMk cId="2718776076" sldId="1694"/>
            <ac:picMk id="2" creationId="{68412BC7-8862-4A06-B81D-23B838BB6D32}"/>
          </ac:picMkLst>
        </pc:picChg>
        <pc:picChg chg="add mod">
          <ac:chgData name="Thijs Geert" userId="71bbdf76-1f78-436b-8a82-e502e1f22064" providerId="ADAL" clId="{28A60259-E36E-4EBF-8E59-BBC6BDDFFCE3}" dt="2020-11-24T15:29:46.084" v="6053" actId="1076"/>
          <ac:picMkLst>
            <pc:docMk/>
            <pc:sldMk cId="2718776076" sldId="1694"/>
            <ac:picMk id="4" creationId="{D4E8B80B-F8C2-419E-8599-18D00395E9F7}"/>
          </ac:picMkLst>
        </pc:picChg>
        <pc:picChg chg="mod">
          <ac:chgData name="Thijs Geert" userId="71bbdf76-1f78-436b-8a82-e502e1f22064" providerId="ADAL" clId="{28A60259-E36E-4EBF-8E59-BBC6BDDFFCE3}" dt="2020-11-24T15:29:26.860" v="6049" actId="164"/>
          <ac:picMkLst>
            <pc:docMk/>
            <pc:sldMk cId="2718776076" sldId="1694"/>
            <ac:picMk id="5" creationId="{0953E655-0F30-4D4B-A479-477B76E1FD5A}"/>
          </ac:picMkLst>
        </pc:picChg>
      </pc:sldChg>
      <pc:sldChg chg="addSp delSp modSp add">
        <pc:chgData name="Thijs Geert" userId="71bbdf76-1f78-436b-8a82-e502e1f22064" providerId="ADAL" clId="{28A60259-E36E-4EBF-8E59-BBC6BDDFFCE3}" dt="2020-11-24T19:51:56.951" v="8618" actId="14861"/>
        <pc:sldMkLst>
          <pc:docMk/>
          <pc:sldMk cId="812467061" sldId="1695"/>
        </pc:sldMkLst>
        <pc:spChg chg="mod">
          <ac:chgData name="Thijs Geert" userId="71bbdf76-1f78-436b-8a82-e502e1f22064" providerId="ADAL" clId="{28A60259-E36E-4EBF-8E59-BBC6BDDFFCE3}" dt="2020-11-24T15:30:30.410" v="6056" actId="20577"/>
          <ac:spMkLst>
            <pc:docMk/>
            <pc:sldMk cId="812467061" sldId="1695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15:32:56.723" v="6066" actId="14100"/>
          <ac:spMkLst>
            <pc:docMk/>
            <pc:sldMk cId="812467061" sldId="1695"/>
            <ac:spMk id="7" creationId="{CE53C492-0483-4FAC-A6D6-857855F8B418}"/>
          </ac:spMkLst>
        </pc:spChg>
        <pc:grpChg chg="mod">
          <ac:chgData name="Thijs Geert" userId="71bbdf76-1f78-436b-8a82-e502e1f22064" providerId="ADAL" clId="{28A60259-E36E-4EBF-8E59-BBC6BDDFFCE3}" dt="2020-11-24T15:32:45.444" v="6064" actId="1076"/>
          <ac:grpSpMkLst>
            <pc:docMk/>
            <pc:sldMk cId="812467061" sldId="1695"/>
            <ac:grpSpMk id="8" creationId="{535FA41A-1013-46F9-A5F7-BD24958E163D}"/>
          </ac:grpSpMkLst>
        </pc:grpChg>
        <pc:picChg chg="add mod">
          <ac:chgData name="Thijs Geert" userId="71bbdf76-1f78-436b-8a82-e502e1f22064" providerId="ADAL" clId="{28A60259-E36E-4EBF-8E59-BBC6BDDFFCE3}" dt="2020-11-24T19:51:56.951" v="8618" actId="14861"/>
          <ac:picMkLst>
            <pc:docMk/>
            <pc:sldMk cId="812467061" sldId="1695"/>
            <ac:picMk id="2" creationId="{F27B6948-88E0-4D58-931B-47F969C2C7AD}"/>
          </ac:picMkLst>
        </pc:picChg>
        <pc:picChg chg="del">
          <ac:chgData name="Thijs Geert" userId="71bbdf76-1f78-436b-8a82-e502e1f22064" providerId="ADAL" clId="{28A60259-E36E-4EBF-8E59-BBC6BDDFFCE3}" dt="2020-11-24T15:32:24.572" v="6057" actId="478"/>
          <ac:picMkLst>
            <pc:docMk/>
            <pc:sldMk cId="812467061" sldId="1695"/>
            <ac:picMk id="4" creationId="{D4E8B80B-F8C2-419E-8599-18D00395E9F7}"/>
          </ac:picMkLst>
        </pc:picChg>
      </pc:sldChg>
      <pc:sldChg chg="addSp delSp modSp add del ord">
        <pc:chgData name="Thijs Geert" userId="71bbdf76-1f78-436b-8a82-e502e1f22064" providerId="ADAL" clId="{28A60259-E36E-4EBF-8E59-BBC6BDDFFCE3}" dt="2020-11-24T16:41:42.895" v="6934" actId="2696"/>
        <pc:sldMkLst>
          <pc:docMk/>
          <pc:sldMk cId="37937334" sldId="1696"/>
        </pc:sldMkLst>
        <pc:spChg chg="add mod">
          <ac:chgData name="Thijs Geert" userId="71bbdf76-1f78-436b-8a82-e502e1f22064" providerId="ADAL" clId="{28A60259-E36E-4EBF-8E59-BBC6BDDFFCE3}" dt="2020-11-24T16:20:54.096" v="6297" actId="1076"/>
          <ac:spMkLst>
            <pc:docMk/>
            <pc:sldMk cId="37937334" sldId="1696"/>
            <ac:spMk id="2" creationId="{51949442-C070-4382-9622-8AFB938067DE}"/>
          </ac:spMkLst>
        </pc:spChg>
        <pc:spChg chg="mod">
          <ac:chgData name="Thijs Geert" userId="71bbdf76-1f78-436b-8a82-e502e1f22064" providerId="ADAL" clId="{28A60259-E36E-4EBF-8E59-BBC6BDDFFCE3}" dt="2020-11-24T16:41:14.884" v="6932" actId="20577"/>
          <ac:spMkLst>
            <pc:docMk/>
            <pc:sldMk cId="37937334" sldId="1696"/>
            <ac:spMk id="6" creationId="{B868079E-B887-401B-874E-A4E2EDC8BAA4}"/>
          </ac:spMkLst>
        </pc:spChg>
        <pc:spChg chg="del">
          <ac:chgData name="Thijs Geert" userId="71bbdf76-1f78-436b-8a82-e502e1f22064" providerId="ADAL" clId="{28A60259-E36E-4EBF-8E59-BBC6BDDFFCE3}" dt="2020-11-24T16:13:38.876" v="6205" actId="478"/>
          <ac:spMkLst>
            <pc:docMk/>
            <pc:sldMk cId="37937334" sldId="1696"/>
            <ac:spMk id="10" creationId="{7484D6DC-CE03-40A1-95DF-E62B20E19E51}"/>
          </ac:spMkLst>
        </pc:spChg>
        <pc:spChg chg="mod">
          <ac:chgData name="Thijs Geert" userId="71bbdf76-1f78-436b-8a82-e502e1f22064" providerId="ADAL" clId="{28A60259-E36E-4EBF-8E59-BBC6BDDFFCE3}" dt="2020-11-24T16:28:20.971" v="6349" actId="1076"/>
          <ac:spMkLst>
            <pc:docMk/>
            <pc:sldMk cId="37937334" sldId="1696"/>
            <ac:spMk id="11" creationId="{D1CA24C7-E0B4-4B8C-9766-582EB36BAAE6}"/>
          </ac:spMkLst>
        </pc:spChg>
        <pc:spChg chg="del">
          <ac:chgData name="Thijs Geert" userId="71bbdf76-1f78-436b-8a82-e502e1f22064" providerId="ADAL" clId="{28A60259-E36E-4EBF-8E59-BBC6BDDFFCE3}" dt="2020-11-24T16:18:05.909" v="6284" actId="478"/>
          <ac:spMkLst>
            <pc:docMk/>
            <pc:sldMk cId="37937334" sldId="1696"/>
            <ac:spMk id="12" creationId="{D689FEC6-97DC-462D-B95E-B64A08ED4C45}"/>
          </ac:spMkLst>
        </pc:spChg>
        <pc:spChg chg="add mod">
          <ac:chgData name="Thijs Geert" userId="71bbdf76-1f78-436b-8a82-e502e1f22064" providerId="ADAL" clId="{28A60259-E36E-4EBF-8E59-BBC6BDDFFCE3}" dt="2020-11-24T16:28:20.971" v="6349" actId="1076"/>
          <ac:spMkLst>
            <pc:docMk/>
            <pc:sldMk cId="37937334" sldId="1696"/>
            <ac:spMk id="13" creationId="{9F1819D8-FE87-495A-8641-5BE24E59840B}"/>
          </ac:spMkLst>
        </pc:spChg>
        <pc:spChg chg="add mod">
          <ac:chgData name="Thijs Geert" userId="71bbdf76-1f78-436b-8a82-e502e1f22064" providerId="ADAL" clId="{28A60259-E36E-4EBF-8E59-BBC6BDDFFCE3}" dt="2020-11-24T16:28:20.971" v="6349" actId="1076"/>
          <ac:spMkLst>
            <pc:docMk/>
            <pc:sldMk cId="37937334" sldId="1696"/>
            <ac:spMk id="15" creationId="{E0B0433D-CE6B-43A9-936B-A573DC58DBDD}"/>
          </ac:spMkLst>
        </pc:spChg>
        <pc:spChg chg="add mod">
          <ac:chgData name="Thijs Geert" userId="71bbdf76-1f78-436b-8a82-e502e1f22064" providerId="ADAL" clId="{28A60259-E36E-4EBF-8E59-BBC6BDDFFCE3}" dt="2020-11-24T16:28:20.971" v="6349" actId="1076"/>
          <ac:spMkLst>
            <pc:docMk/>
            <pc:sldMk cId="37937334" sldId="1696"/>
            <ac:spMk id="16" creationId="{A8CA39E3-7E37-45DE-AC2C-54B83C52FBCC}"/>
          </ac:spMkLst>
        </pc:spChg>
        <pc:spChg chg="del">
          <ac:chgData name="Thijs Geert" userId="71bbdf76-1f78-436b-8a82-e502e1f22064" providerId="ADAL" clId="{28A60259-E36E-4EBF-8E59-BBC6BDDFFCE3}" dt="2020-11-24T16:11:51.222" v="6203" actId="478"/>
          <ac:spMkLst>
            <pc:docMk/>
            <pc:sldMk cId="37937334" sldId="1696"/>
            <ac:spMk id="18" creationId="{ABCB6BF3-C5BD-4F76-812D-A577CCDE1DEC}"/>
          </ac:spMkLst>
        </pc:spChg>
        <pc:spChg chg="add mod">
          <ac:chgData name="Thijs Geert" userId="71bbdf76-1f78-436b-8a82-e502e1f22064" providerId="ADAL" clId="{28A60259-E36E-4EBF-8E59-BBC6BDDFFCE3}" dt="2020-11-24T16:28:20.971" v="6349" actId="1076"/>
          <ac:spMkLst>
            <pc:docMk/>
            <pc:sldMk cId="37937334" sldId="1696"/>
            <ac:spMk id="19" creationId="{77EB1FBD-7E1D-4AB5-88D2-04AACF3EF18B}"/>
          </ac:spMkLst>
        </pc:spChg>
        <pc:spChg chg="add mod">
          <ac:chgData name="Thijs Geert" userId="71bbdf76-1f78-436b-8a82-e502e1f22064" providerId="ADAL" clId="{28A60259-E36E-4EBF-8E59-BBC6BDDFFCE3}" dt="2020-11-24T16:28:20.971" v="6349" actId="1076"/>
          <ac:spMkLst>
            <pc:docMk/>
            <pc:sldMk cId="37937334" sldId="1696"/>
            <ac:spMk id="21" creationId="{F286E2E3-93F2-42BA-A2C3-C94A652B28B2}"/>
          </ac:spMkLst>
        </pc:spChg>
        <pc:spChg chg="add mod">
          <ac:chgData name="Thijs Geert" userId="71bbdf76-1f78-436b-8a82-e502e1f22064" providerId="ADAL" clId="{28A60259-E36E-4EBF-8E59-BBC6BDDFFCE3}" dt="2020-11-24T16:28:20.971" v="6349" actId="1076"/>
          <ac:spMkLst>
            <pc:docMk/>
            <pc:sldMk cId="37937334" sldId="1696"/>
            <ac:spMk id="22" creationId="{95601AB1-6050-42D1-B889-B6238FC834B5}"/>
          </ac:spMkLst>
        </pc:spChg>
        <pc:spChg chg="add mod">
          <ac:chgData name="Thijs Geert" userId="71bbdf76-1f78-436b-8a82-e502e1f22064" providerId="ADAL" clId="{28A60259-E36E-4EBF-8E59-BBC6BDDFFCE3}" dt="2020-11-24T16:28:20.971" v="6349" actId="1076"/>
          <ac:spMkLst>
            <pc:docMk/>
            <pc:sldMk cId="37937334" sldId="1696"/>
            <ac:spMk id="23" creationId="{60E335CF-E2D7-41C6-9956-0D5A38D9E57C}"/>
          </ac:spMkLst>
        </pc:spChg>
        <pc:spChg chg="add mod">
          <ac:chgData name="Thijs Geert" userId="71bbdf76-1f78-436b-8a82-e502e1f22064" providerId="ADAL" clId="{28A60259-E36E-4EBF-8E59-BBC6BDDFFCE3}" dt="2020-11-24T16:28:20.971" v="6349" actId="1076"/>
          <ac:spMkLst>
            <pc:docMk/>
            <pc:sldMk cId="37937334" sldId="1696"/>
            <ac:spMk id="24" creationId="{F344C852-84D6-4138-BF87-15702F09206A}"/>
          </ac:spMkLst>
        </pc:spChg>
        <pc:picChg chg="mod">
          <ac:chgData name="Thijs Geert" userId="71bbdf76-1f78-436b-8a82-e502e1f22064" providerId="ADAL" clId="{28A60259-E36E-4EBF-8E59-BBC6BDDFFCE3}" dt="2020-11-24T16:19:35.043" v="6287" actId="1076"/>
          <ac:picMkLst>
            <pc:docMk/>
            <pc:sldMk cId="37937334" sldId="1696"/>
            <ac:picMk id="9" creationId="{CB44F44D-BD97-4E08-AA93-8960CD0A5CDA}"/>
          </ac:picMkLst>
        </pc:picChg>
        <pc:cxnChg chg="del mod">
          <ac:chgData name="Thijs Geert" userId="71bbdf76-1f78-436b-8a82-e502e1f22064" providerId="ADAL" clId="{28A60259-E36E-4EBF-8E59-BBC6BDDFFCE3}" dt="2020-11-24T16:27:55.050" v="6346" actId="478"/>
          <ac:cxnSpMkLst>
            <pc:docMk/>
            <pc:sldMk cId="37937334" sldId="1696"/>
            <ac:cxnSpMk id="14" creationId="{3D9A87C2-1B47-4A7D-A485-2F979A12E382}"/>
          </ac:cxnSpMkLst>
        </pc:cxnChg>
        <pc:cxnChg chg="del">
          <ac:chgData name="Thijs Geert" userId="71bbdf76-1f78-436b-8a82-e502e1f22064" providerId="ADAL" clId="{28A60259-E36E-4EBF-8E59-BBC6BDDFFCE3}" dt="2020-11-24T16:18:07.326" v="6285" actId="478"/>
          <ac:cxnSpMkLst>
            <pc:docMk/>
            <pc:sldMk cId="37937334" sldId="1696"/>
            <ac:cxnSpMk id="17" creationId="{4376A49F-BF4B-4512-887B-B898441F0BC3}"/>
          </ac:cxnSpMkLst>
        </pc:cxnChg>
        <pc:cxnChg chg="del">
          <ac:chgData name="Thijs Geert" userId="71bbdf76-1f78-436b-8a82-e502e1f22064" providerId="ADAL" clId="{28A60259-E36E-4EBF-8E59-BBC6BDDFFCE3}" dt="2020-11-24T16:11:53.452" v="6204" actId="478"/>
          <ac:cxnSpMkLst>
            <pc:docMk/>
            <pc:sldMk cId="37937334" sldId="1696"/>
            <ac:cxnSpMk id="20" creationId="{3A675BE9-71FF-4BB2-BB29-036B046417A8}"/>
          </ac:cxnSpMkLst>
        </pc:cxnChg>
      </pc:sldChg>
      <pc:sldChg chg="modSp add del">
        <pc:chgData name="Thijs Geert" userId="71bbdf76-1f78-436b-8a82-e502e1f22064" providerId="ADAL" clId="{28A60259-E36E-4EBF-8E59-BBC6BDDFFCE3}" dt="2020-11-24T16:10:19.198" v="6172" actId="2696"/>
        <pc:sldMkLst>
          <pc:docMk/>
          <pc:sldMk cId="3279009144" sldId="1696"/>
        </pc:sldMkLst>
        <pc:spChg chg="mod">
          <ac:chgData name="Thijs Geert" userId="71bbdf76-1f78-436b-8a82-e502e1f22064" providerId="ADAL" clId="{28A60259-E36E-4EBF-8E59-BBC6BDDFFCE3}" dt="2020-11-24T16:10:11.848" v="6171" actId="20577"/>
          <ac:spMkLst>
            <pc:docMk/>
            <pc:sldMk cId="3279009144" sldId="1696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16:07:46.887" v="6137" actId="20577"/>
          <ac:spMkLst>
            <pc:docMk/>
            <pc:sldMk cId="3279009144" sldId="1696"/>
            <ac:spMk id="7" creationId="{7265CAAA-CE15-46DA-96D2-C60AE9E87A9A}"/>
          </ac:spMkLst>
        </pc:spChg>
      </pc:sldChg>
      <pc:sldChg chg="modSp add">
        <pc:chgData name="Thijs Geert" userId="71bbdf76-1f78-436b-8a82-e502e1f22064" providerId="ADAL" clId="{28A60259-E36E-4EBF-8E59-BBC6BDDFFCE3}" dt="2020-11-24T17:04:58.521" v="7120" actId="20577"/>
        <pc:sldMkLst>
          <pc:docMk/>
          <pc:sldMk cId="3806920739" sldId="1697"/>
        </pc:sldMkLst>
        <pc:spChg chg="mod">
          <ac:chgData name="Thijs Geert" userId="71bbdf76-1f78-436b-8a82-e502e1f22064" providerId="ADAL" clId="{28A60259-E36E-4EBF-8E59-BBC6BDDFFCE3}" dt="2020-11-24T16:40:33.814" v="6909" actId="20577"/>
          <ac:spMkLst>
            <pc:docMk/>
            <pc:sldMk cId="3806920739" sldId="1697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17:04:58.521" v="7120" actId="20577"/>
          <ac:spMkLst>
            <pc:docMk/>
            <pc:sldMk cId="3806920739" sldId="1697"/>
            <ac:spMk id="7" creationId="{7265CAAA-CE15-46DA-96D2-C60AE9E87A9A}"/>
          </ac:spMkLst>
        </pc:spChg>
      </pc:sldChg>
      <pc:sldChg chg="addSp delSp modSp add">
        <pc:chgData name="Thijs Geert" userId="71bbdf76-1f78-436b-8a82-e502e1f22064" providerId="ADAL" clId="{28A60259-E36E-4EBF-8E59-BBC6BDDFFCE3}" dt="2020-11-24T17:00:26.632" v="7093" actId="1076"/>
        <pc:sldMkLst>
          <pc:docMk/>
          <pc:sldMk cId="3895963542" sldId="1698"/>
        </pc:sldMkLst>
        <pc:spChg chg="add mod">
          <ac:chgData name="Thijs Geert" userId="71bbdf76-1f78-436b-8a82-e502e1f22064" providerId="ADAL" clId="{28A60259-E36E-4EBF-8E59-BBC6BDDFFCE3}" dt="2020-11-24T16:52:56.866" v="7019" actId="1076"/>
          <ac:spMkLst>
            <pc:docMk/>
            <pc:sldMk cId="3895963542" sldId="1698"/>
            <ac:spMk id="4" creationId="{6C252889-E425-4855-AF2F-4BAE8D440D34}"/>
          </ac:spMkLst>
        </pc:spChg>
        <pc:spChg chg="mod">
          <ac:chgData name="Thijs Geert" userId="71bbdf76-1f78-436b-8a82-e502e1f22064" providerId="ADAL" clId="{28A60259-E36E-4EBF-8E59-BBC6BDDFFCE3}" dt="2020-11-24T16:43:16.505" v="6948" actId="1076"/>
          <ac:spMkLst>
            <pc:docMk/>
            <pc:sldMk cId="3895963542" sldId="1698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16:48:49.354" v="7009" actId="1076"/>
          <ac:spMkLst>
            <pc:docMk/>
            <pc:sldMk cId="3895963542" sldId="1698"/>
            <ac:spMk id="10" creationId="{7484D6DC-CE03-40A1-95DF-E62B20E19E51}"/>
          </ac:spMkLst>
        </pc:spChg>
        <pc:spChg chg="del mod">
          <ac:chgData name="Thijs Geert" userId="71bbdf76-1f78-436b-8a82-e502e1f22064" providerId="ADAL" clId="{28A60259-E36E-4EBF-8E59-BBC6BDDFFCE3}" dt="2020-11-24T16:42:55.626" v="6942" actId="478"/>
          <ac:spMkLst>
            <pc:docMk/>
            <pc:sldMk cId="3895963542" sldId="1698"/>
            <ac:spMk id="11" creationId="{D1CA24C7-E0B4-4B8C-9766-582EB36BAAE6}"/>
          </ac:spMkLst>
        </pc:spChg>
        <pc:spChg chg="del mod">
          <ac:chgData name="Thijs Geert" userId="71bbdf76-1f78-436b-8a82-e502e1f22064" providerId="ADAL" clId="{28A60259-E36E-4EBF-8E59-BBC6BDDFFCE3}" dt="2020-11-24T16:42:55.626" v="6942" actId="478"/>
          <ac:spMkLst>
            <pc:docMk/>
            <pc:sldMk cId="3895963542" sldId="1698"/>
            <ac:spMk id="12" creationId="{D689FEC6-97DC-462D-B95E-B64A08ED4C45}"/>
          </ac:spMkLst>
        </pc:spChg>
        <pc:spChg chg="add mod topLvl">
          <ac:chgData name="Thijs Geert" userId="71bbdf76-1f78-436b-8a82-e502e1f22064" providerId="ADAL" clId="{28A60259-E36E-4EBF-8E59-BBC6BDDFFCE3}" dt="2020-11-24T16:58:18.353" v="7062" actId="164"/>
          <ac:spMkLst>
            <pc:docMk/>
            <pc:sldMk cId="3895963542" sldId="1698"/>
            <ac:spMk id="13" creationId="{37203D1E-F70B-40A2-8A7A-0C5E024905C6}"/>
          </ac:spMkLst>
        </pc:spChg>
        <pc:spChg chg="add mod topLvl">
          <ac:chgData name="Thijs Geert" userId="71bbdf76-1f78-436b-8a82-e502e1f22064" providerId="ADAL" clId="{28A60259-E36E-4EBF-8E59-BBC6BDDFFCE3}" dt="2020-11-24T16:58:18.353" v="7062" actId="164"/>
          <ac:spMkLst>
            <pc:docMk/>
            <pc:sldMk cId="3895963542" sldId="1698"/>
            <ac:spMk id="15" creationId="{0B523FA6-C7BD-4DFB-A84E-D632EFEC4F1B}"/>
          </ac:spMkLst>
        </pc:spChg>
        <pc:spChg chg="add mod topLvl">
          <ac:chgData name="Thijs Geert" userId="71bbdf76-1f78-436b-8a82-e502e1f22064" providerId="ADAL" clId="{28A60259-E36E-4EBF-8E59-BBC6BDDFFCE3}" dt="2020-11-24T16:58:18.353" v="7062" actId="164"/>
          <ac:spMkLst>
            <pc:docMk/>
            <pc:sldMk cId="3895963542" sldId="1698"/>
            <ac:spMk id="16" creationId="{365040CF-3132-490A-983B-B21E7DBE06DF}"/>
          </ac:spMkLst>
        </pc:spChg>
        <pc:spChg chg="del">
          <ac:chgData name="Thijs Geert" userId="71bbdf76-1f78-436b-8a82-e502e1f22064" providerId="ADAL" clId="{28A60259-E36E-4EBF-8E59-BBC6BDDFFCE3}" dt="2020-11-24T16:42:30.140" v="6939" actId="478"/>
          <ac:spMkLst>
            <pc:docMk/>
            <pc:sldMk cId="3895963542" sldId="1698"/>
            <ac:spMk id="18" creationId="{ABCB6BF3-C5BD-4F76-812D-A577CCDE1DEC}"/>
          </ac:spMkLst>
        </pc:spChg>
        <pc:spChg chg="add mod topLvl">
          <ac:chgData name="Thijs Geert" userId="71bbdf76-1f78-436b-8a82-e502e1f22064" providerId="ADAL" clId="{28A60259-E36E-4EBF-8E59-BBC6BDDFFCE3}" dt="2020-11-24T16:58:18.353" v="7062" actId="164"/>
          <ac:spMkLst>
            <pc:docMk/>
            <pc:sldMk cId="3895963542" sldId="1698"/>
            <ac:spMk id="19" creationId="{91952BAD-33A7-4B83-A18D-D3FAA0F89B45}"/>
          </ac:spMkLst>
        </pc:spChg>
        <pc:spChg chg="add mod topLvl">
          <ac:chgData name="Thijs Geert" userId="71bbdf76-1f78-436b-8a82-e502e1f22064" providerId="ADAL" clId="{28A60259-E36E-4EBF-8E59-BBC6BDDFFCE3}" dt="2020-11-24T16:58:25.798" v="7064" actId="164"/>
          <ac:spMkLst>
            <pc:docMk/>
            <pc:sldMk cId="3895963542" sldId="1698"/>
            <ac:spMk id="21" creationId="{C9015E06-01BA-4FD8-808E-FE9CAD9AA56F}"/>
          </ac:spMkLst>
        </pc:spChg>
        <pc:spChg chg="add mod topLvl">
          <ac:chgData name="Thijs Geert" userId="71bbdf76-1f78-436b-8a82-e502e1f22064" providerId="ADAL" clId="{28A60259-E36E-4EBF-8E59-BBC6BDDFFCE3}" dt="2020-11-24T16:58:25.798" v="7064" actId="164"/>
          <ac:spMkLst>
            <pc:docMk/>
            <pc:sldMk cId="3895963542" sldId="1698"/>
            <ac:spMk id="22" creationId="{38F1713F-3E36-4514-9910-80C6C95E133D}"/>
          </ac:spMkLst>
        </pc:spChg>
        <pc:spChg chg="add mod topLvl">
          <ac:chgData name="Thijs Geert" userId="71bbdf76-1f78-436b-8a82-e502e1f22064" providerId="ADAL" clId="{28A60259-E36E-4EBF-8E59-BBC6BDDFFCE3}" dt="2020-11-24T16:58:31.206" v="7065" actId="164"/>
          <ac:spMkLst>
            <pc:docMk/>
            <pc:sldMk cId="3895963542" sldId="1698"/>
            <ac:spMk id="23" creationId="{BB46B2CD-0877-4188-8A49-E6F6C2FF5B8B}"/>
          </ac:spMkLst>
        </pc:spChg>
        <pc:spChg chg="add del mod">
          <ac:chgData name="Thijs Geert" userId="71bbdf76-1f78-436b-8a82-e502e1f22064" providerId="ADAL" clId="{28A60259-E36E-4EBF-8E59-BBC6BDDFFCE3}" dt="2020-11-24T16:47:42.365" v="6991" actId="478"/>
          <ac:spMkLst>
            <pc:docMk/>
            <pc:sldMk cId="3895963542" sldId="1698"/>
            <ac:spMk id="24" creationId="{4A084DD6-7E9B-4BBB-AA7E-F35CD9F519DB}"/>
          </ac:spMkLst>
        </pc:spChg>
        <pc:spChg chg="add del mod">
          <ac:chgData name="Thijs Geert" userId="71bbdf76-1f78-436b-8a82-e502e1f22064" providerId="ADAL" clId="{28A60259-E36E-4EBF-8E59-BBC6BDDFFCE3}" dt="2020-11-24T16:47:40.282" v="6990" actId="478"/>
          <ac:spMkLst>
            <pc:docMk/>
            <pc:sldMk cId="3895963542" sldId="1698"/>
            <ac:spMk id="25" creationId="{65CEA9F0-ACBB-4887-88C1-CE7D3777EB1F}"/>
          </ac:spMkLst>
        </pc:spChg>
        <pc:spChg chg="add mod topLvl">
          <ac:chgData name="Thijs Geert" userId="71bbdf76-1f78-436b-8a82-e502e1f22064" providerId="ADAL" clId="{28A60259-E36E-4EBF-8E59-BBC6BDDFFCE3}" dt="2020-11-24T16:58:31.206" v="7065" actId="164"/>
          <ac:spMkLst>
            <pc:docMk/>
            <pc:sldMk cId="3895963542" sldId="1698"/>
            <ac:spMk id="26" creationId="{8FF5869B-03DA-4E67-B789-EA762BFEB066}"/>
          </ac:spMkLst>
        </pc:spChg>
        <pc:spChg chg="add mod topLvl">
          <ac:chgData name="Thijs Geert" userId="71bbdf76-1f78-436b-8a82-e502e1f22064" providerId="ADAL" clId="{28A60259-E36E-4EBF-8E59-BBC6BDDFFCE3}" dt="2020-11-24T16:58:31.206" v="7065" actId="164"/>
          <ac:spMkLst>
            <pc:docMk/>
            <pc:sldMk cId="3895963542" sldId="1698"/>
            <ac:spMk id="27" creationId="{EDD02527-4595-4D55-9B5C-7180C1BF6543}"/>
          </ac:spMkLst>
        </pc:spChg>
        <pc:spChg chg="add mod topLvl">
          <ac:chgData name="Thijs Geert" userId="71bbdf76-1f78-436b-8a82-e502e1f22064" providerId="ADAL" clId="{28A60259-E36E-4EBF-8E59-BBC6BDDFFCE3}" dt="2020-11-24T16:58:31.206" v="7065" actId="164"/>
          <ac:spMkLst>
            <pc:docMk/>
            <pc:sldMk cId="3895963542" sldId="1698"/>
            <ac:spMk id="28" creationId="{E66588A1-8D1F-45DC-91CE-425B68E78A26}"/>
          </ac:spMkLst>
        </pc:spChg>
        <pc:spChg chg="add mod">
          <ac:chgData name="Thijs Geert" userId="71bbdf76-1f78-436b-8a82-e502e1f22064" providerId="ADAL" clId="{28A60259-E36E-4EBF-8E59-BBC6BDDFFCE3}" dt="2020-11-24T16:59:08.042" v="7072" actId="571"/>
          <ac:spMkLst>
            <pc:docMk/>
            <pc:sldMk cId="3895963542" sldId="1698"/>
            <ac:spMk id="30" creationId="{FE4C2B5F-C191-4799-AB57-66295662CC1A}"/>
          </ac:spMkLst>
        </pc:spChg>
        <pc:spChg chg="mod">
          <ac:chgData name="Thijs Geert" userId="71bbdf76-1f78-436b-8a82-e502e1f22064" providerId="ADAL" clId="{28A60259-E36E-4EBF-8E59-BBC6BDDFFCE3}" dt="2020-11-24T16:59:53.292" v="7090" actId="20577"/>
          <ac:spMkLst>
            <pc:docMk/>
            <pc:sldMk cId="3895963542" sldId="1698"/>
            <ac:spMk id="32" creationId="{FEED3857-4ACF-466A-929A-D7E247E36EBD}"/>
          </ac:spMkLst>
        </pc:spChg>
        <pc:spChg chg="mod">
          <ac:chgData name="Thijs Geert" userId="71bbdf76-1f78-436b-8a82-e502e1f22064" providerId="ADAL" clId="{28A60259-E36E-4EBF-8E59-BBC6BDDFFCE3}" dt="2020-11-24T17:00:06.652" v="7092" actId="1076"/>
          <ac:spMkLst>
            <pc:docMk/>
            <pc:sldMk cId="3895963542" sldId="1698"/>
            <ac:spMk id="33" creationId="{E179197D-249E-4A39-8A64-A03C1ED25CEB}"/>
          </ac:spMkLst>
        </pc:spChg>
        <pc:spChg chg="mod">
          <ac:chgData name="Thijs Geert" userId="71bbdf76-1f78-436b-8a82-e502e1f22064" providerId="ADAL" clId="{28A60259-E36E-4EBF-8E59-BBC6BDDFFCE3}" dt="2020-11-24T16:59:27.911" v="7080" actId="20577"/>
          <ac:spMkLst>
            <pc:docMk/>
            <pc:sldMk cId="3895963542" sldId="1698"/>
            <ac:spMk id="34" creationId="{98771D53-8D2C-490D-9E6B-77C1D0E11704}"/>
          </ac:spMkLst>
        </pc:spChg>
        <pc:spChg chg="mod">
          <ac:chgData name="Thijs Geert" userId="71bbdf76-1f78-436b-8a82-e502e1f22064" providerId="ADAL" clId="{28A60259-E36E-4EBF-8E59-BBC6BDDFFCE3}" dt="2020-11-24T16:59:35.742" v="7088" actId="20577"/>
          <ac:spMkLst>
            <pc:docMk/>
            <pc:sldMk cId="3895963542" sldId="1698"/>
            <ac:spMk id="35" creationId="{E1EC60E0-6E1A-4AF9-BBAE-DEAEA707A968}"/>
          </ac:spMkLst>
        </pc:spChg>
        <pc:grpChg chg="add del mod">
          <ac:chgData name="Thijs Geert" userId="71bbdf76-1f78-436b-8a82-e502e1f22064" providerId="ADAL" clId="{28A60259-E36E-4EBF-8E59-BBC6BDDFFCE3}" dt="2020-11-24T16:58:07.994" v="7061" actId="165"/>
          <ac:grpSpMkLst>
            <pc:docMk/>
            <pc:sldMk cId="3895963542" sldId="1698"/>
            <ac:grpSpMk id="5" creationId="{08C52EA4-4BCE-49FA-8289-FBCF78ECBF35}"/>
          </ac:grpSpMkLst>
        </pc:grpChg>
        <pc:grpChg chg="add mod">
          <ac:chgData name="Thijs Geert" userId="71bbdf76-1f78-436b-8a82-e502e1f22064" providerId="ADAL" clId="{28A60259-E36E-4EBF-8E59-BBC6BDDFFCE3}" dt="2020-11-24T16:58:55.452" v="7070" actId="1076"/>
          <ac:grpSpMkLst>
            <pc:docMk/>
            <pc:sldMk cId="3895963542" sldId="1698"/>
            <ac:grpSpMk id="7" creationId="{95C32E51-C42D-4698-AF87-42532EC7A2C6}"/>
          </ac:grpSpMkLst>
        </pc:grpChg>
        <pc:grpChg chg="add mod">
          <ac:chgData name="Thijs Geert" userId="71bbdf76-1f78-436b-8a82-e502e1f22064" providerId="ADAL" clId="{28A60259-E36E-4EBF-8E59-BBC6BDDFFCE3}" dt="2020-11-24T16:58:55.452" v="7070" actId="1076"/>
          <ac:grpSpMkLst>
            <pc:docMk/>
            <pc:sldMk cId="3895963542" sldId="1698"/>
            <ac:grpSpMk id="8" creationId="{085B6406-1FAD-4DC2-8CCC-C4844D8A7AF3}"/>
          </ac:grpSpMkLst>
        </pc:grpChg>
        <pc:grpChg chg="add mod">
          <ac:chgData name="Thijs Geert" userId="71bbdf76-1f78-436b-8a82-e502e1f22064" providerId="ADAL" clId="{28A60259-E36E-4EBF-8E59-BBC6BDDFFCE3}" dt="2020-11-24T16:59:08.042" v="7072" actId="571"/>
          <ac:grpSpMkLst>
            <pc:docMk/>
            <pc:sldMk cId="3895963542" sldId="1698"/>
            <ac:grpSpMk id="29" creationId="{10CA5618-E785-40FB-B588-8C4A8D7062EE}"/>
          </ac:grpSpMkLst>
        </pc:grpChg>
        <pc:grpChg chg="add mod">
          <ac:chgData name="Thijs Geert" userId="71bbdf76-1f78-436b-8a82-e502e1f22064" providerId="ADAL" clId="{28A60259-E36E-4EBF-8E59-BBC6BDDFFCE3}" dt="2020-11-24T17:00:26.632" v="7093" actId="1076"/>
          <ac:grpSpMkLst>
            <pc:docMk/>
            <pc:sldMk cId="3895963542" sldId="1698"/>
            <ac:grpSpMk id="31" creationId="{D57A97D0-EAE6-42E9-9A76-A28C21900E83}"/>
          </ac:grpSpMkLst>
        </pc:grpChg>
        <pc:picChg chg="add del mod">
          <ac:chgData name="Thijs Geert" userId="71bbdf76-1f78-436b-8a82-e502e1f22064" providerId="ADAL" clId="{28A60259-E36E-4EBF-8E59-BBC6BDDFFCE3}" dt="2020-11-24T16:43:03.739" v="6944" actId="478"/>
          <ac:picMkLst>
            <pc:docMk/>
            <pc:sldMk cId="3895963542" sldId="1698"/>
            <ac:picMk id="2" creationId="{2459449A-92BC-41DF-823E-53975C507A5F}"/>
          </ac:picMkLst>
        </pc:picChg>
        <pc:picChg chg="del mod">
          <ac:chgData name="Thijs Geert" userId="71bbdf76-1f78-436b-8a82-e502e1f22064" providerId="ADAL" clId="{28A60259-E36E-4EBF-8E59-BBC6BDDFFCE3}" dt="2020-11-24T16:42:55.626" v="6942" actId="478"/>
          <ac:picMkLst>
            <pc:docMk/>
            <pc:sldMk cId="3895963542" sldId="1698"/>
            <ac:picMk id="9" creationId="{CB44F44D-BD97-4E08-AA93-8960CD0A5CDA}"/>
          </ac:picMkLst>
        </pc:picChg>
        <pc:cxnChg chg="del mod">
          <ac:chgData name="Thijs Geert" userId="71bbdf76-1f78-436b-8a82-e502e1f22064" providerId="ADAL" clId="{28A60259-E36E-4EBF-8E59-BBC6BDDFFCE3}" dt="2020-11-24T16:42:55.626" v="6942" actId="478"/>
          <ac:cxnSpMkLst>
            <pc:docMk/>
            <pc:sldMk cId="3895963542" sldId="1698"/>
            <ac:cxnSpMk id="14" creationId="{3D9A87C2-1B47-4A7D-A485-2F979A12E382}"/>
          </ac:cxnSpMkLst>
        </pc:cxnChg>
        <pc:cxnChg chg="del mod">
          <ac:chgData name="Thijs Geert" userId="71bbdf76-1f78-436b-8a82-e502e1f22064" providerId="ADAL" clId="{28A60259-E36E-4EBF-8E59-BBC6BDDFFCE3}" dt="2020-11-24T16:42:55.626" v="6942" actId="478"/>
          <ac:cxnSpMkLst>
            <pc:docMk/>
            <pc:sldMk cId="3895963542" sldId="1698"/>
            <ac:cxnSpMk id="17" creationId="{4376A49F-BF4B-4512-887B-B898441F0BC3}"/>
          </ac:cxnSpMkLst>
        </pc:cxnChg>
        <pc:cxnChg chg="del">
          <ac:chgData name="Thijs Geert" userId="71bbdf76-1f78-436b-8a82-e502e1f22064" providerId="ADAL" clId="{28A60259-E36E-4EBF-8E59-BBC6BDDFFCE3}" dt="2020-11-24T16:42:33.021" v="6940" actId="478"/>
          <ac:cxnSpMkLst>
            <pc:docMk/>
            <pc:sldMk cId="3895963542" sldId="1698"/>
            <ac:cxnSpMk id="20" creationId="{3A675BE9-71FF-4BB2-BB29-036B046417A8}"/>
          </ac:cxnSpMkLst>
        </pc:cxnChg>
      </pc:sldChg>
      <pc:sldChg chg="modSp add">
        <pc:chgData name="Thijs Geert" userId="71bbdf76-1f78-436b-8a82-e502e1f22064" providerId="ADAL" clId="{28A60259-E36E-4EBF-8E59-BBC6BDDFFCE3}" dt="2020-11-24T17:10:50.347" v="7411" actId="20577"/>
        <pc:sldMkLst>
          <pc:docMk/>
          <pc:sldMk cId="4082297464" sldId="1699"/>
        </pc:sldMkLst>
        <pc:spChg chg="mod">
          <ac:chgData name="Thijs Geert" userId="71bbdf76-1f78-436b-8a82-e502e1f22064" providerId="ADAL" clId="{28A60259-E36E-4EBF-8E59-BBC6BDDFFCE3}" dt="2020-11-24T17:06:52.031" v="7133" actId="20577"/>
          <ac:spMkLst>
            <pc:docMk/>
            <pc:sldMk cId="4082297464" sldId="1699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17:10:50.347" v="7411" actId="20577"/>
          <ac:spMkLst>
            <pc:docMk/>
            <pc:sldMk cId="4082297464" sldId="1699"/>
            <ac:spMk id="7" creationId="{7265CAAA-CE15-46DA-96D2-C60AE9E87A9A}"/>
          </ac:spMkLst>
        </pc:spChg>
      </pc:sldChg>
      <pc:sldChg chg="addSp delSp modSp add">
        <pc:chgData name="Thijs Geert" userId="71bbdf76-1f78-436b-8a82-e502e1f22064" providerId="ADAL" clId="{28A60259-E36E-4EBF-8E59-BBC6BDDFFCE3}" dt="2020-11-24T19:52:11.372" v="8619" actId="14861"/>
        <pc:sldMkLst>
          <pc:docMk/>
          <pc:sldMk cId="2766560996" sldId="1700"/>
        </pc:sldMkLst>
        <pc:spChg chg="mod">
          <ac:chgData name="Thijs Geert" userId="71bbdf76-1f78-436b-8a82-e502e1f22064" providerId="ADAL" clId="{28A60259-E36E-4EBF-8E59-BBC6BDDFFCE3}" dt="2020-11-24T17:15:37.966" v="7425" actId="20577"/>
          <ac:spMkLst>
            <pc:docMk/>
            <pc:sldMk cId="2766560996" sldId="1700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17:18:37.189" v="7462" actId="1076"/>
          <ac:spMkLst>
            <pc:docMk/>
            <pc:sldMk cId="2766560996" sldId="1700"/>
            <ac:spMk id="7" creationId="{CE53C492-0483-4FAC-A6D6-857855F8B418}"/>
          </ac:spMkLst>
        </pc:spChg>
        <pc:grpChg chg="mod">
          <ac:chgData name="Thijs Geert" userId="71bbdf76-1f78-436b-8a82-e502e1f22064" providerId="ADAL" clId="{28A60259-E36E-4EBF-8E59-BBC6BDDFFCE3}" dt="2020-11-24T17:18:29.058" v="7460" actId="1076"/>
          <ac:grpSpMkLst>
            <pc:docMk/>
            <pc:sldMk cId="2766560996" sldId="1700"/>
            <ac:grpSpMk id="8" creationId="{535FA41A-1013-46F9-A5F7-BD24958E163D}"/>
          </ac:grpSpMkLst>
        </pc:grpChg>
        <pc:picChg chg="del">
          <ac:chgData name="Thijs Geert" userId="71bbdf76-1f78-436b-8a82-e502e1f22064" providerId="ADAL" clId="{28A60259-E36E-4EBF-8E59-BBC6BDDFFCE3}" dt="2020-11-24T17:15:40.304" v="7426" actId="478"/>
          <ac:picMkLst>
            <pc:docMk/>
            <pc:sldMk cId="2766560996" sldId="1700"/>
            <ac:picMk id="2" creationId="{F27B6948-88E0-4D58-931B-47F969C2C7AD}"/>
          </ac:picMkLst>
        </pc:picChg>
        <pc:picChg chg="add mod">
          <ac:chgData name="Thijs Geert" userId="71bbdf76-1f78-436b-8a82-e502e1f22064" providerId="ADAL" clId="{28A60259-E36E-4EBF-8E59-BBC6BDDFFCE3}" dt="2020-11-24T19:52:11.372" v="8619" actId="14861"/>
          <ac:picMkLst>
            <pc:docMk/>
            <pc:sldMk cId="2766560996" sldId="1700"/>
            <ac:picMk id="4" creationId="{FF73C0D5-CF0D-4395-8A33-5A53434585E5}"/>
          </ac:picMkLst>
        </pc:picChg>
      </pc:sldChg>
      <pc:sldChg chg="modSp add">
        <pc:chgData name="Thijs Geert" userId="71bbdf76-1f78-436b-8a82-e502e1f22064" providerId="ADAL" clId="{28A60259-E36E-4EBF-8E59-BBC6BDDFFCE3}" dt="2020-11-24T17:46:12.901" v="8070" actId="20577"/>
        <pc:sldMkLst>
          <pc:docMk/>
          <pc:sldMk cId="1607444371" sldId="1701"/>
        </pc:sldMkLst>
        <pc:spChg chg="mod">
          <ac:chgData name="Thijs Geert" userId="71bbdf76-1f78-436b-8a82-e502e1f22064" providerId="ADAL" clId="{28A60259-E36E-4EBF-8E59-BBC6BDDFFCE3}" dt="2020-11-24T17:15:58.276" v="7439" actId="20577"/>
          <ac:spMkLst>
            <pc:docMk/>
            <pc:sldMk cId="1607444371" sldId="1701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17:46:12.901" v="8070" actId="20577"/>
          <ac:spMkLst>
            <pc:docMk/>
            <pc:sldMk cId="1607444371" sldId="1701"/>
            <ac:spMk id="7" creationId="{7265CAAA-CE15-46DA-96D2-C60AE9E87A9A}"/>
          </ac:spMkLst>
        </pc:spChg>
      </pc:sldChg>
      <pc:sldChg chg="modSp add">
        <pc:chgData name="Thijs Geert" userId="71bbdf76-1f78-436b-8a82-e502e1f22064" providerId="ADAL" clId="{28A60259-E36E-4EBF-8E59-BBC6BDDFFCE3}" dt="2020-11-24T17:37:19.198" v="7559" actId="20577"/>
        <pc:sldMkLst>
          <pc:docMk/>
          <pc:sldMk cId="2065012063" sldId="1702"/>
        </pc:sldMkLst>
        <pc:spChg chg="mod">
          <ac:chgData name="Thijs Geert" userId="71bbdf76-1f78-436b-8a82-e502e1f22064" providerId="ADAL" clId="{28A60259-E36E-4EBF-8E59-BBC6BDDFFCE3}" dt="2020-11-24T17:37:19.198" v="7559" actId="20577"/>
          <ac:spMkLst>
            <pc:docMk/>
            <pc:sldMk cId="2065012063" sldId="1702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17:36:30.345" v="7552" actId="20577"/>
          <ac:spMkLst>
            <pc:docMk/>
            <pc:sldMk cId="2065012063" sldId="1702"/>
            <ac:spMk id="7" creationId="{7265CAAA-CE15-46DA-96D2-C60AE9E87A9A}"/>
          </ac:spMkLst>
        </pc:spChg>
      </pc:sldChg>
      <pc:sldChg chg="modSp add">
        <pc:chgData name="Thijs Geert" userId="71bbdf76-1f78-436b-8a82-e502e1f22064" providerId="ADAL" clId="{28A60259-E36E-4EBF-8E59-BBC6BDDFFCE3}" dt="2020-11-24T17:46:50.077" v="8096" actId="14"/>
        <pc:sldMkLst>
          <pc:docMk/>
          <pc:sldMk cId="3001987216" sldId="1703"/>
        </pc:sldMkLst>
        <pc:spChg chg="mod">
          <ac:chgData name="Thijs Geert" userId="71bbdf76-1f78-436b-8a82-e502e1f22064" providerId="ADAL" clId="{28A60259-E36E-4EBF-8E59-BBC6BDDFFCE3}" dt="2020-11-24T17:46:23.824" v="8090" actId="20577"/>
          <ac:spMkLst>
            <pc:docMk/>
            <pc:sldMk cId="3001987216" sldId="1703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17:46:50.077" v="8096" actId="14"/>
          <ac:spMkLst>
            <pc:docMk/>
            <pc:sldMk cId="3001987216" sldId="1703"/>
            <ac:spMk id="7" creationId="{7265CAAA-CE15-46DA-96D2-C60AE9E87A9A}"/>
          </ac:spMkLst>
        </pc:spChg>
      </pc:sldChg>
      <pc:sldChg chg="addSp delSp modSp add">
        <pc:chgData name="Thijs Geert" userId="71bbdf76-1f78-436b-8a82-e502e1f22064" providerId="ADAL" clId="{28A60259-E36E-4EBF-8E59-BBC6BDDFFCE3}" dt="2020-11-24T18:02:55.192" v="8204" actId="14100"/>
        <pc:sldMkLst>
          <pc:docMk/>
          <pc:sldMk cId="679859310" sldId="1704"/>
        </pc:sldMkLst>
        <pc:spChg chg="add mod">
          <ac:chgData name="Thijs Geert" userId="71bbdf76-1f78-436b-8a82-e502e1f22064" providerId="ADAL" clId="{28A60259-E36E-4EBF-8E59-BBC6BDDFFCE3}" dt="2020-11-24T18:02:08.944" v="8203" actId="1076"/>
          <ac:spMkLst>
            <pc:docMk/>
            <pc:sldMk cId="679859310" sldId="1704"/>
            <ac:spMk id="2" creationId="{9077D32F-87E5-4CC8-9246-A26BAF886833}"/>
          </ac:spMkLst>
        </pc:spChg>
        <pc:spChg chg="mod">
          <ac:chgData name="Thijs Geert" userId="71bbdf76-1f78-436b-8a82-e502e1f22064" providerId="ADAL" clId="{28A60259-E36E-4EBF-8E59-BBC6BDDFFCE3}" dt="2020-11-24T17:57:20.930" v="8183" actId="1076"/>
          <ac:spMkLst>
            <pc:docMk/>
            <pc:sldMk cId="679859310" sldId="1704"/>
            <ac:spMk id="6" creationId="{B868079E-B887-401B-874E-A4E2EDC8BAA4}"/>
          </ac:spMkLst>
        </pc:spChg>
        <pc:spChg chg="add mod">
          <ac:chgData name="Thijs Geert" userId="71bbdf76-1f78-436b-8a82-e502e1f22064" providerId="ADAL" clId="{28A60259-E36E-4EBF-8E59-BBC6BDDFFCE3}" dt="2020-11-24T17:57:36.065" v="8186" actId="1076"/>
          <ac:spMkLst>
            <pc:docMk/>
            <pc:sldMk cId="679859310" sldId="1704"/>
            <ac:spMk id="8" creationId="{ED4746F4-6692-4812-B043-B4705DCE3DE2}"/>
          </ac:spMkLst>
        </pc:spChg>
        <pc:spChg chg="add del mod">
          <ac:chgData name="Thijs Geert" userId="71bbdf76-1f78-436b-8a82-e502e1f22064" providerId="ADAL" clId="{28A60259-E36E-4EBF-8E59-BBC6BDDFFCE3}" dt="2020-11-24T17:57:04.831" v="8179" actId="1076"/>
          <ac:spMkLst>
            <pc:docMk/>
            <pc:sldMk cId="679859310" sldId="1704"/>
            <ac:spMk id="10" creationId="{7484D6DC-CE03-40A1-95DF-E62B20E19E51}"/>
          </ac:spMkLst>
        </pc:spChg>
        <pc:spChg chg="del">
          <ac:chgData name="Thijs Geert" userId="71bbdf76-1f78-436b-8a82-e502e1f22064" providerId="ADAL" clId="{28A60259-E36E-4EBF-8E59-BBC6BDDFFCE3}" dt="2020-11-24T17:51:31.667" v="8142" actId="478"/>
          <ac:spMkLst>
            <pc:docMk/>
            <pc:sldMk cId="679859310" sldId="1704"/>
            <ac:spMk id="11" creationId="{D1CA24C7-E0B4-4B8C-9766-582EB36BAAE6}"/>
          </ac:spMkLst>
        </pc:spChg>
        <pc:spChg chg="del">
          <ac:chgData name="Thijs Geert" userId="71bbdf76-1f78-436b-8a82-e502e1f22064" providerId="ADAL" clId="{28A60259-E36E-4EBF-8E59-BBC6BDDFFCE3}" dt="2020-11-24T17:51:26.254" v="8140" actId="478"/>
          <ac:spMkLst>
            <pc:docMk/>
            <pc:sldMk cId="679859310" sldId="1704"/>
            <ac:spMk id="12" creationId="{D689FEC6-97DC-462D-B95E-B64A08ED4C45}"/>
          </ac:spMkLst>
        </pc:spChg>
        <pc:spChg chg="del">
          <ac:chgData name="Thijs Geert" userId="71bbdf76-1f78-436b-8a82-e502e1f22064" providerId="ADAL" clId="{28A60259-E36E-4EBF-8E59-BBC6BDDFFCE3}" dt="2020-11-24T17:51:26.254" v="8140" actId="478"/>
          <ac:spMkLst>
            <pc:docMk/>
            <pc:sldMk cId="679859310" sldId="1704"/>
            <ac:spMk id="18" creationId="{ABCB6BF3-C5BD-4F76-812D-A577CCDE1DEC}"/>
          </ac:spMkLst>
        </pc:spChg>
        <pc:picChg chg="del">
          <ac:chgData name="Thijs Geert" userId="71bbdf76-1f78-436b-8a82-e502e1f22064" providerId="ADAL" clId="{28A60259-E36E-4EBF-8E59-BBC6BDDFFCE3}" dt="2020-11-24T17:51:29.031" v="8141" actId="478"/>
          <ac:picMkLst>
            <pc:docMk/>
            <pc:sldMk cId="679859310" sldId="1704"/>
            <ac:picMk id="9" creationId="{CB44F44D-BD97-4E08-AA93-8960CD0A5CDA}"/>
          </ac:picMkLst>
        </pc:picChg>
        <pc:picChg chg="add mod">
          <ac:chgData name="Thijs Geert" userId="71bbdf76-1f78-436b-8a82-e502e1f22064" providerId="ADAL" clId="{28A60259-E36E-4EBF-8E59-BBC6BDDFFCE3}" dt="2020-11-24T17:57:36.065" v="8186" actId="1076"/>
          <ac:picMkLst>
            <pc:docMk/>
            <pc:sldMk cId="679859310" sldId="1704"/>
            <ac:picMk id="13" creationId="{53A1C687-375F-4E06-BF5D-9CA97AAFA546}"/>
          </ac:picMkLst>
        </pc:picChg>
        <pc:picChg chg="add mod">
          <ac:chgData name="Thijs Geert" userId="71bbdf76-1f78-436b-8a82-e502e1f22064" providerId="ADAL" clId="{28A60259-E36E-4EBF-8E59-BBC6BDDFFCE3}" dt="2020-11-24T18:02:08.944" v="8203" actId="1076"/>
          <ac:picMkLst>
            <pc:docMk/>
            <pc:sldMk cId="679859310" sldId="1704"/>
            <ac:picMk id="23" creationId="{8C947D2A-4882-4797-AEBD-18839A44E0D4}"/>
          </ac:picMkLst>
        </pc:picChg>
        <pc:cxnChg chg="add mod">
          <ac:chgData name="Thijs Geert" userId="71bbdf76-1f78-436b-8a82-e502e1f22064" providerId="ADAL" clId="{28A60259-E36E-4EBF-8E59-BBC6BDDFFCE3}" dt="2020-11-24T18:02:55.192" v="8204" actId="14100"/>
          <ac:cxnSpMkLst>
            <pc:docMk/>
            <pc:sldMk cId="679859310" sldId="1704"/>
            <ac:cxnSpMk id="5" creationId="{3D9D1E0A-3922-44D1-8ED1-0CE706953866}"/>
          </ac:cxnSpMkLst>
        </pc:cxnChg>
        <pc:cxnChg chg="del mod">
          <ac:chgData name="Thijs Geert" userId="71bbdf76-1f78-436b-8a82-e502e1f22064" providerId="ADAL" clId="{28A60259-E36E-4EBF-8E59-BBC6BDDFFCE3}" dt="2020-11-24T17:51:26.254" v="8140" actId="478"/>
          <ac:cxnSpMkLst>
            <pc:docMk/>
            <pc:sldMk cId="679859310" sldId="1704"/>
            <ac:cxnSpMk id="14" creationId="{3D9A87C2-1B47-4A7D-A485-2F979A12E382}"/>
          </ac:cxnSpMkLst>
        </pc:cxnChg>
        <pc:cxnChg chg="add mod">
          <ac:chgData name="Thijs Geert" userId="71bbdf76-1f78-436b-8a82-e502e1f22064" providerId="ADAL" clId="{28A60259-E36E-4EBF-8E59-BBC6BDDFFCE3}" dt="2020-11-24T17:57:36.065" v="8186" actId="1076"/>
          <ac:cxnSpMkLst>
            <pc:docMk/>
            <pc:sldMk cId="679859310" sldId="1704"/>
            <ac:cxnSpMk id="16" creationId="{D813A99B-CA0B-47E5-B051-AB90F1C2258A}"/>
          </ac:cxnSpMkLst>
        </pc:cxnChg>
        <pc:cxnChg chg="del">
          <ac:chgData name="Thijs Geert" userId="71bbdf76-1f78-436b-8a82-e502e1f22064" providerId="ADAL" clId="{28A60259-E36E-4EBF-8E59-BBC6BDDFFCE3}" dt="2020-11-24T17:51:26.254" v="8140" actId="478"/>
          <ac:cxnSpMkLst>
            <pc:docMk/>
            <pc:sldMk cId="679859310" sldId="1704"/>
            <ac:cxnSpMk id="17" creationId="{4376A49F-BF4B-4512-887B-B898441F0BC3}"/>
          </ac:cxnSpMkLst>
        </pc:cxnChg>
        <pc:cxnChg chg="del">
          <ac:chgData name="Thijs Geert" userId="71bbdf76-1f78-436b-8a82-e502e1f22064" providerId="ADAL" clId="{28A60259-E36E-4EBF-8E59-BBC6BDDFFCE3}" dt="2020-11-24T17:51:26.254" v="8140" actId="478"/>
          <ac:cxnSpMkLst>
            <pc:docMk/>
            <pc:sldMk cId="679859310" sldId="1704"/>
            <ac:cxnSpMk id="20" creationId="{3A675BE9-71FF-4BB2-BB29-036B046417A8}"/>
          </ac:cxnSpMkLst>
        </pc:cxnChg>
        <pc:cxnChg chg="add mod">
          <ac:chgData name="Thijs Geert" userId="71bbdf76-1f78-436b-8a82-e502e1f22064" providerId="ADAL" clId="{28A60259-E36E-4EBF-8E59-BBC6BDDFFCE3}" dt="2020-11-24T18:02:08.944" v="8203" actId="1076"/>
          <ac:cxnSpMkLst>
            <pc:docMk/>
            <pc:sldMk cId="679859310" sldId="1704"/>
            <ac:cxnSpMk id="25" creationId="{5A4497C7-A476-46E9-914E-B52077975FF5}"/>
          </ac:cxnSpMkLst>
        </pc:cxnChg>
      </pc:sldChg>
      <pc:sldChg chg="modSp add">
        <pc:chgData name="Thijs Geert" userId="71bbdf76-1f78-436b-8a82-e502e1f22064" providerId="ADAL" clId="{28A60259-E36E-4EBF-8E59-BBC6BDDFFCE3}" dt="2020-11-24T19:47:49.660" v="8593" actId="20577"/>
        <pc:sldMkLst>
          <pc:docMk/>
          <pc:sldMk cId="1592521576" sldId="1705"/>
        </pc:sldMkLst>
        <pc:spChg chg="mod">
          <ac:chgData name="Thijs Geert" userId="71bbdf76-1f78-436b-8a82-e502e1f22064" providerId="ADAL" clId="{28A60259-E36E-4EBF-8E59-BBC6BDDFFCE3}" dt="2020-11-24T19:39:14.148" v="8215" actId="20577"/>
          <ac:spMkLst>
            <pc:docMk/>
            <pc:sldMk cId="1592521576" sldId="1705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19:47:49.660" v="8593" actId="20577"/>
          <ac:spMkLst>
            <pc:docMk/>
            <pc:sldMk cId="1592521576" sldId="1705"/>
            <ac:spMk id="7" creationId="{7265CAAA-CE15-46DA-96D2-C60AE9E87A9A}"/>
          </ac:spMkLst>
        </pc:spChg>
      </pc:sldChg>
      <pc:sldChg chg="modSp add">
        <pc:chgData name="Thijs Geert" userId="71bbdf76-1f78-436b-8a82-e502e1f22064" providerId="ADAL" clId="{28A60259-E36E-4EBF-8E59-BBC6BDDFFCE3}" dt="2020-11-24T20:50:39.275" v="9945" actId="20577"/>
        <pc:sldMkLst>
          <pc:docMk/>
          <pc:sldMk cId="3718984566" sldId="1706"/>
        </pc:sldMkLst>
        <pc:spChg chg="mod">
          <ac:chgData name="Thijs Geert" userId="71bbdf76-1f78-436b-8a82-e502e1f22064" providerId="ADAL" clId="{28A60259-E36E-4EBF-8E59-BBC6BDDFFCE3}" dt="2020-11-24T19:54:35.329" v="8640" actId="20577"/>
          <ac:spMkLst>
            <pc:docMk/>
            <pc:sldMk cId="3718984566" sldId="1706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20:50:39.275" v="9945" actId="20577"/>
          <ac:spMkLst>
            <pc:docMk/>
            <pc:sldMk cId="3718984566" sldId="1706"/>
            <ac:spMk id="7" creationId="{7265CAAA-CE15-46DA-96D2-C60AE9E87A9A}"/>
          </ac:spMkLst>
        </pc:spChg>
      </pc:sldChg>
      <pc:sldChg chg="addSp delSp modSp add">
        <pc:chgData name="Thijs Geert" userId="71bbdf76-1f78-436b-8a82-e502e1f22064" providerId="ADAL" clId="{28A60259-E36E-4EBF-8E59-BBC6BDDFFCE3}" dt="2020-11-24T19:52:58.415" v="8622" actId="14100"/>
        <pc:sldMkLst>
          <pc:docMk/>
          <pc:sldMk cId="190818264" sldId="1707"/>
        </pc:sldMkLst>
        <pc:spChg chg="mod">
          <ac:chgData name="Thijs Geert" userId="71bbdf76-1f78-436b-8a82-e502e1f22064" providerId="ADAL" clId="{28A60259-E36E-4EBF-8E59-BBC6BDDFFCE3}" dt="2020-11-24T19:48:26.660" v="8613" actId="20577"/>
          <ac:spMkLst>
            <pc:docMk/>
            <pc:sldMk cId="190818264" sldId="1707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19:52:58.415" v="8622" actId="14100"/>
          <ac:spMkLst>
            <pc:docMk/>
            <pc:sldMk cId="190818264" sldId="1707"/>
            <ac:spMk id="7" creationId="{CE53C492-0483-4FAC-A6D6-857855F8B418}"/>
          </ac:spMkLst>
        </pc:spChg>
        <pc:picChg chg="add mod">
          <ac:chgData name="Thijs Geert" userId="71bbdf76-1f78-436b-8a82-e502e1f22064" providerId="ADAL" clId="{28A60259-E36E-4EBF-8E59-BBC6BDDFFCE3}" dt="2020-11-24T19:52:19.001" v="8620" actId="14861"/>
          <ac:picMkLst>
            <pc:docMk/>
            <pc:sldMk cId="190818264" sldId="1707"/>
            <ac:picMk id="2" creationId="{19BA904F-F430-4AF5-9032-946C6AFCE319}"/>
          </ac:picMkLst>
        </pc:picChg>
        <pc:picChg chg="del">
          <ac:chgData name="Thijs Geert" userId="71bbdf76-1f78-436b-8a82-e502e1f22064" providerId="ADAL" clId="{28A60259-E36E-4EBF-8E59-BBC6BDDFFCE3}" dt="2020-11-24T19:48:29.822" v="8614" actId="478"/>
          <ac:picMkLst>
            <pc:docMk/>
            <pc:sldMk cId="190818264" sldId="1707"/>
            <ac:picMk id="4" creationId="{D4E8B80B-F8C2-419E-8599-18D00395E9F7}"/>
          </ac:picMkLst>
        </pc:picChg>
      </pc:sldChg>
      <pc:sldChg chg="modSp add">
        <pc:chgData name="Thijs Geert" userId="71bbdf76-1f78-436b-8a82-e502e1f22064" providerId="ADAL" clId="{28A60259-E36E-4EBF-8E59-BBC6BDDFFCE3}" dt="2020-11-24T19:54:24.491" v="8627" actId="20577"/>
        <pc:sldMkLst>
          <pc:docMk/>
          <pc:sldMk cId="150246987" sldId="1708"/>
        </pc:sldMkLst>
        <pc:spChg chg="mod">
          <ac:chgData name="Thijs Geert" userId="71bbdf76-1f78-436b-8a82-e502e1f22064" providerId="ADAL" clId="{28A60259-E36E-4EBF-8E59-BBC6BDDFFCE3}" dt="2020-11-24T19:54:24.491" v="8627" actId="20577"/>
          <ac:spMkLst>
            <pc:docMk/>
            <pc:sldMk cId="150246987" sldId="1708"/>
            <ac:spMk id="6" creationId="{B868079E-B887-401B-874E-A4E2EDC8BAA4}"/>
          </ac:spMkLst>
        </pc:spChg>
      </pc:sldChg>
      <pc:sldChg chg="modSp add">
        <pc:chgData name="Thijs Geert" userId="71bbdf76-1f78-436b-8a82-e502e1f22064" providerId="ADAL" clId="{28A60259-E36E-4EBF-8E59-BBC6BDDFFCE3}" dt="2020-11-24T20:53:45.145" v="10089" actId="20577"/>
        <pc:sldMkLst>
          <pc:docMk/>
          <pc:sldMk cId="3146750820" sldId="1709"/>
        </pc:sldMkLst>
        <pc:spChg chg="mod">
          <ac:chgData name="Thijs Geert" userId="71bbdf76-1f78-436b-8a82-e502e1f22064" providerId="ADAL" clId="{28A60259-E36E-4EBF-8E59-BBC6BDDFFCE3}" dt="2020-11-24T20:11:41.544" v="9525" actId="20577"/>
          <ac:spMkLst>
            <pc:docMk/>
            <pc:sldMk cId="3146750820" sldId="1709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20:53:45.145" v="10089" actId="20577"/>
          <ac:spMkLst>
            <pc:docMk/>
            <pc:sldMk cId="3146750820" sldId="1709"/>
            <ac:spMk id="7" creationId="{7265CAAA-CE15-46DA-96D2-C60AE9E87A9A}"/>
          </ac:spMkLst>
        </pc:spChg>
      </pc:sldChg>
      <pc:sldChg chg="modSp add">
        <pc:chgData name="Thijs Geert" userId="71bbdf76-1f78-436b-8a82-e502e1f22064" providerId="ADAL" clId="{28A60259-E36E-4EBF-8E59-BBC6BDDFFCE3}" dt="2020-11-24T20:56:03.897" v="10192" actId="20577"/>
        <pc:sldMkLst>
          <pc:docMk/>
          <pc:sldMk cId="2028298058" sldId="1710"/>
        </pc:sldMkLst>
        <pc:spChg chg="mod">
          <ac:chgData name="Thijs Geert" userId="71bbdf76-1f78-436b-8a82-e502e1f22064" providerId="ADAL" clId="{28A60259-E36E-4EBF-8E59-BBC6BDDFFCE3}" dt="2020-11-24T20:53:58.905" v="10092" actId="20577"/>
          <ac:spMkLst>
            <pc:docMk/>
            <pc:sldMk cId="2028298058" sldId="1710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20:56:03.897" v="10192" actId="20577"/>
          <ac:spMkLst>
            <pc:docMk/>
            <pc:sldMk cId="2028298058" sldId="1710"/>
            <ac:spMk id="7" creationId="{7265CAAA-CE15-46DA-96D2-C60AE9E87A9A}"/>
          </ac:spMkLst>
        </pc:spChg>
      </pc:sldChg>
      <pc:sldChg chg="modSp add del">
        <pc:chgData name="Thijs Geert" userId="71bbdf76-1f78-436b-8a82-e502e1f22064" providerId="ADAL" clId="{28A60259-E36E-4EBF-8E59-BBC6BDDFFCE3}" dt="2020-11-24T20:58:18.633" v="10205" actId="2696"/>
        <pc:sldMkLst>
          <pc:docMk/>
          <pc:sldMk cId="1717726432" sldId="1711"/>
        </pc:sldMkLst>
        <pc:spChg chg="mod">
          <ac:chgData name="Thijs Geert" userId="71bbdf76-1f78-436b-8a82-e502e1f22064" providerId="ADAL" clId="{28A60259-E36E-4EBF-8E59-BBC6BDDFFCE3}" dt="2020-11-24T20:58:02.447" v="10201" actId="20577"/>
          <ac:spMkLst>
            <pc:docMk/>
            <pc:sldMk cId="1717726432" sldId="1711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20:58:08.355" v="10204" actId="20577"/>
          <ac:spMkLst>
            <pc:docMk/>
            <pc:sldMk cId="1717726432" sldId="1711"/>
            <ac:spMk id="7" creationId="{7265CAAA-CE15-46DA-96D2-C60AE9E87A9A}"/>
          </ac:spMkLst>
        </pc:spChg>
      </pc:sldChg>
      <pc:sldChg chg="addSp delSp modSp add">
        <pc:chgData name="Thijs Geert" userId="71bbdf76-1f78-436b-8a82-e502e1f22064" providerId="ADAL" clId="{28A60259-E36E-4EBF-8E59-BBC6BDDFFCE3}" dt="2020-11-24T21:13:23.757" v="10239" actId="1076"/>
        <pc:sldMkLst>
          <pc:docMk/>
          <pc:sldMk cId="3945937637" sldId="1711"/>
        </pc:sldMkLst>
        <pc:spChg chg="mod">
          <ac:chgData name="Thijs Geert" userId="71bbdf76-1f78-436b-8a82-e502e1f22064" providerId="ADAL" clId="{28A60259-E36E-4EBF-8E59-BBC6BDDFFCE3}" dt="2020-11-24T20:58:40.865" v="10229" actId="20577"/>
          <ac:spMkLst>
            <pc:docMk/>
            <pc:sldMk cId="3945937637" sldId="1711"/>
            <ac:spMk id="6" creationId="{B868079E-B887-401B-874E-A4E2EDC8BAA4}"/>
          </ac:spMkLst>
        </pc:spChg>
        <pc:graphicFrameChg chg="add del mod modGraphic">
          <ac:chgData name="Thijs Geert" userId="71bbdf76-1f78-436b-8a82-e502e1f22064" providerId="ADAL" clId="{28A60259-E36E-4EBF-8E59-BBC6BDDFFCE3}" dt="2020-11-24T21:12:51.162" v="10234"/>
          <ac:graphicFrameMkLst>
            <pc:docMk/>
            <pc:sldMk cId="3945937637" sldId="1711"/>
            <ac:graphicFrameMk id="4" creationId="{129110C4-CD35-41F0-BA1D-039A19B84BEA}"/>
          </ac:graphicFrameMkLst>
        </pc:graphicFrameChg>
        <pc:graphicFrameChg chg="add mod">
          <ac:chgData name="Thijs Geert" userId="71bbdf76-1f78-436b-8a82-e502e1f22064" providerId="ADAL" clId="{28A60259-E36E-4EBF-8E59-BBC6BDDFFCE3}" dt="2020-11-24T21:13:23.757" v="10239" actId="1076"/>
          <ac:graphicFrameMkLst>
            <pc:docMk/>
            <pc:sldMk cId="3945937637" sldId="1711"/>
            <ac:graphicFrameMk id="5" creationId="{BB2DE511-04B5-4832-AE49-0EE6F276C6CF}"/>
          </ac:graphicFrameMkLst>
        </pc:graphicFrameChg>
        <pc:picChg chg="del">
          <ac:chgData name="Thijs Geert" userId="71bbdf76-1f78-436b-8a82-e502e1f22064" providerId="ADAL" clId="{28A60259-E36E-4EBF-8E59-BBC6BDDFFCE3}" dt="2020-11-24T20:58:42.879" v="10230" actId="478"/>
          <ac:picMkLst>
            <pc:docMk/>
            <pc:sldMk cId="3945937637" sldId="1711"/>
            <ac:picMk id="2" creationId="{DB7E17F1-6F7D-473C-A3D2-18C2B45C856C}"/>
          </ac:picMkLst>
        </pc:picChg>
      </pc:sldChg>
      <pc:sldChg chg="add">
        <pc:chgData name="Thijs Geert" userId="71bbdf76-1f78-436b-8a82-e502e1f22064" providerId="ADAL" clId="{28A60259-E36E-4EBF-8E59-BBC6BDDFFCE3}" dt="2020-11-24T22:11:12.526" v="10292"/>
        <pc:sldMkLst>
          <pc:docMk/>
          <pc:sldMk cId="3165832757" sldId="1712"/>
        </pc:sldMkLst>
      </pc:sldChg>
      <pc:sldChg chg="add del">
        <pc:chgData name="Thijs Geert" userId="71bbdf76-1f78-436b-8a82-e502e1f22064" providerId="ADAL" clId="{28A60259-E36E-4EBF-8E59-BBC6BDDFFCE3}" dt="2020-11-24T22:11:07.436" v="10291" actId="2696"/>
        <pc:sldMkLst>
          <pc:docMk/>
          <pc:sldMk cId="3972962858" sldId="1712"/>
        </pc:sldMkLst>
      </pc:sldChg>
    </pc:docChg>
  </pc:docChgLst>
  <pc:docChgLst>
    <pc:chgData name="Thijs Geert" userId="71bbdf76-1f78-436b-8a82-e502e1f22064" providerId="ADAL" clId="{836B51C4-E62C-4F37-B020-5391152BD778}"/>
    <pc:docChg chg="undo modSld">
      <pc:chgData name="Thijs Geert" userId="71bbdf76-1f78-436b-8a82-e502e1f22064" providerId="ADAL" clId="{836B51C4-E62C-4F37-B020-5391152BD778}" dt="2020-09-03T12:43:01.332" v="1" actId="1076"/>
      <pc:docMkLst>
        <pc:docMk/>
      </pc:docMkLst>
      <pc:sldChg chg="modSp">
        <pc:chgData name="Thijs Geert" userId="71bbdf76-1f78-436b-8a82-e502e1f22064" providerId="ADAL" clId="{836B51C4-E62C-4F37-B020-5391152BD778}" dt="2020-09-03T12:43:01.332" v="1" actId="1076"/>
        <pc:sldMkLst>
          <pc:docMk/>
          <pc:sldMk cId="330517514" sldId="1665"/>
        </pc:sldMkLst>
        <pc:picChg chg="mod">
          <ac:chgData name="Thijs Geert" userId="71bbdf76-1f78-436b-8a82-e502e1f22064" providerId="ADAL" clId="{836B51C4-E62C-4F37-B020-5391152BD778}" dt="2020-09-03T12:43:01.332" v="1" actId="1076"/>
          <ac:picMkLst>
            <pc:docMk/>
            <pc:sldMk cId="330517514" sldId="1665"/>
            <ac:picMk id="4" creationId="{3EB3EA42-CA72-46B2-ACE7-39AFD98FCBDD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23606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28472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245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07562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99984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971510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877385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371103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658256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34050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27251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182733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428748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18220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27406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85155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0064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16488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14154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40648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2647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eeg">
  <p:cSld name="2_Leeg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eperen 15"/>
          <p:cNvGrpSpPr/>
          <p:nvPr userDrawn="1"/>
        </p:nvGrpSpPr>
        <p:grpSpPr>
          <a:xfrm>
            <a:off x="288003" y="216001"/>
            <a:ext cx="6033505" cy="4699106"/>
            <a:chOff x="288001" y="288000"/>
            <a:chExt cx="6033505" cy="6265475"/>
          </a:xfrm>
          <a:solidFill>
            <a:schemeClr val="accent1"/>
          </a:solidFill>
        </p:grpSpPr>
        <p:sp>
          <p:nvSpPr>
            <p:cNvPr id="12" name="Rechthoek 11"/>
            <p:cNvSpPr>
              <a:spLocks/>
            </p:cNvSpPr>
            <p:nvPr userDrawn="1"/>
          </p:nvSpPr>
          <p:spPr>
            <a:xfrm>
              <a:off x="288001" y="288000"/>
              <a:ext cx="4248000" cy="6265475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FlandersArtSans-Regular" panose="00000500000000000000" pitchFamily="2" charset="0"/>
              </a:endParaRPr>
            </a:p>
          </p:txBody>
        </p:sp>
        <p:sp>
          <p:nvSpPr>
            <p:cNvPr id="13" name="Rechthoekige driehoek 12"/>
            <p:cNvSpPr/>
            <p:nvPr userDrawn="1"/>
          </p:nvSpPr>
          <p:spPr>
            <a:xfrm>
              <a:off x="4536000" y="288000"/>
              <a:ext cx="1785506" cy="6264000"/>
            </a:xfrm>
            <a:prstGeom prst="rt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FlandersArtSans-Regular" panose="00000500000000000000" pitchFamily="2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2000" y="1917001"/>
            <a:ext cx="3816000" cy="1457999"/>
          </a:xfrm>
        </p:spPr>
        <p:txBody>
          <a:bodyPr wrap="square" anchor="t" anchorCtr="0">
            <a:noAutofit/>
          </a:bodyPr>
          <a:lstStyle>
            <a:lvl1pPr algn="l">
              <a:lnSpc>
                <a:spcPts val="3900"/>
              </a:lnSpc>
              <a:defRPr sz="3900"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3577" y="3488229"/>
            <a:ext cx="3816000" cy="918000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 algn="l">
              <a:lnSpc>
                <a:spcPts val="1320"/>
              </a:lnSpc>
              <a:buNone/>
              <a:defRPr sz="12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801" y="313200"/>
            <a:ext cx="1848750" cy="540000"/>
          </a:xfrm>
          <a:prstGeom prst="rect">
            <a:avLst/>
          </a:prstGeom>
        </p:spPr>
      </p:pic>
      <p:sp>
        <p:nvSpPr>
          <p:cNvPr id="14" name="Tijdelijke aanduiding voor tekst 2"/>
          <p:cNvSpPr>
            <a:spLocks noGrp="1"/>
          </p:cNvSpPr>
          <p:nvPr>
            <p:ph idx="12" hasCustomPrompt="1"/>
          </p:nvPr>
        </p:nvSpPr>
        <p:spPr>
          <a:xfrm>
            <a:off x="504001" y="4533079"/>
            <a:ext cx="4773240" cy="264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sz="1300">
                <a:latin typeface="FlandersArtSans-Regular" panose="00000500000000000000" pitchFamily="2" charset="0"/>
              </a:defRPr>
            </a:lvl1pPr>
            <a:lvl5pPr>
              <a:defRPr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4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3513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eperen 11"/>
          <p:cNvGrpSpPr/>
          <p:nvPr userDrawn="1"/>
        </p:nvGrpSpPr>
        <p:grpSpPr>
          <a:xfrm>
            <a:off x="288000" y="214894"/>
            <a:ext cx="8553506" cy="4699106"/>
            <a:chOff x="288000" y="288000"/>
            <a:chExt cx="8553506" cy="6265475"/>
          </a:xfrm>
          <a:solidFill>
            <a:schemeClr val="accent1"/>
          </a:solidFill>
        </p:grpSpPr>
        <p:sp>
          <p:nvSpPr>
            <p:cNvPr id="10" name="Rechthoek 9"/>
            <p:cNvSpPr>
              <a:spLocks/>
            </p:cNvSpPr>
            <p:nvPr userDrawn="1"/>
          </p:nvSpPr>
          <p:spPr>
            <a:xfrm>
              <a:off x="288000" y="288000"/>
              <a:ext cx="6767999" cy="6265475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FlandersArtSans-Regular" panose="00000500000000000000" pitchFamily="2" charset="0"/>
              </a:endParaRPr>
            </a:p>
          </p:txBody>
        </p:sp>
        <p:sp>
          <p:nvSpPr>
            <p:cNvPr id="11" name="Rechthoekige driehoek 10"/>
            <p:cNvSpPr/>
            <p:nvPr userDrawn="1"/>
          </p:nvSpPr>
          <p:spPr>
            <a:xfrm>
              <a:off x="7056000" y="288000"/>
              <a:ext cx="1785506" cy="6264000"/>
            </a:xfrm>
            <a:prstGeom prst="rt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FlandersArtSans-Regular" panose="00000500000000000000" pitchFamily="2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304000" y="1890002"/>
            <a:ext cx="5342082" cy="1184783"/>
          </a:xfrm>
        </p:spPr>
        <p:txBody>
          <a:bodyPr anchor="b" anchorCtr="0">
            <a:noAutofit/>
          </a:bodyPr>
          <a:lstStyle>
            <a:lvl1pPr algn="l">
              <a:lnSpc>
                <a:spcPts val="4050"/>
              </a:lnSpc>
              <a:defRPr sz="4100"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304000" y="3131027"/>
            <a:ext cx="5354606" cy="790281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 algn="l">
              <a:lnSpc>
                <a:spcPts val="1320"/>
              </a:lnSpc>
              <a:buNone/>
              <a:defRPr sz="12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13" name="Tijdelijke aanduiding voor tekst 2"/>
          <p:cNvSpPr>
            <a:spLocks noGrp="1"/>
          </p:cNvSpPr>
          <p:nvPr>
            <p:ph idx="12" hasCustomPrompt="1"/>
          </p:nvPr>
        </p:nvSpPr>
        <p:spPr>
          <a:xfrm>
            <a:off x="504001" y="4533079"/>
            <a:ext cx="4773240" cy="264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sz="1300">
                <a:latin typeface="FlandersArtSans-Regular" panose="00000500000000000000" pitchFamily="2" charset="0"/>
              </a:defRPr>
            </a:lvl1pPr>
            <a:lvl5pPr>
              <a:defRPr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4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1875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eperen 3"/>
          <p:cNvGrpSpPr/>
          <p:nvPr userDrawn="1"/>
        </p:nvGrpSpPr>
        <p:grpSpPr>
          <a:xfrm>
            <a:off x="1476003" y="216001"/>
            <a:ext cx="7379999" cy="4699106"/>
            <a:chOff x="1476000" y="288000"/>
            <a:chExt cx="7379999" cy="6265475"/>
          </a:xfrm>
          <a:solidFill>
            <a:schemeClr val="accent1"/>
          </a:solidFill>
        </p:grpSpPr>
        <p:sp>
          <p:nvSpPr>
            <p:cNvPr id="8" name="Rechthoek 7"/>
            <p:cNvSpPr>
              <a:spLocks/>
            </p:cNvSpPr>
            <p:nvPr userDrawn="1"/>
          </p:nvSpPr>
          <p:spPr>
            <a:xfrm>
              <a:off x="3277896" y="288000"/>
              <a:ext cx="5578103" cy="6265475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FlandersArtSans-Regular" panose="00000500000000000000" pitchFamily="2" charset="0"/>
              </a:endParaRPr>
            </a:p>
          </p:txBody>
        </p:sp>
        <p:sp>
          <p:nvSpPr>
            <p:cNvPr id="10" name="Rechthoekige driehoek 9"/>
            <p:cNvSpPr/>
            <p:nvPr userDrawn="1"/>
          </p:nvSpPr>
          <p:spPr>
            <a:xfrm flipH="1">
              <a:off x="1476000" y="288000"/>
              <a:ext cx="1800000" cy="6264000"/>
            </a:xfrm>
            <a:prstGeom prst="rt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FlandersArtSans-Regular" panose="00000500000000000000" pitchFamily="2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96052" y="1578431"/>
            <a:ext cx="3816000" cy="1863000"/>
          </a:xfrm>
        </p:spPr>
        <p:txBody>
          <a:bodyPr anchor="t" anchorCtr="0">
            <a:noAutofit/>
          </a:bodyPr>
          <a:lstStyle>
            <a:lvl1pPr algn="l">
              <a:lnSpc>
                <a:spcPts val="4050"/>
              </a:lnSpc>
              <a:defRPr sz="41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000832" y="3473717"/>
            <a:ext cx="3816000" cy="918000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 algn="l">
              <a:lnSpc>
                <a:spcPts val="1320"/>
              </a:lnSpc>
              <a:spcBef>
                <a:spcPts val="0"/>
              </a:spcBef>
              <a:buNone/>
              <a:defRPr sz="12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02" y="346274"/>
            <a:ext cx="1848750" cy="540000"/>
          </a:xfrm>
          <a:prstGeom prst="rect">
            <a:avLst/>
          </a:prstGeom>
        </p:spPr>
      </p:pic>
      <p:sp>
        <p:nvSpPr>
          <p:cNvPr id="12" name="Tijdelijke aanduiding voor tekst 2"/>
          <p:cNvSpPr>
            <a:spLocks noGrp="1"/>
          </p:cNvSpPr>
          <p:nvPr>
            <p:ph idx="12" hasCustomPrompt="1"/>
          </p:nvPr>
        </p:nvSpPr>
        <p:spPr>
          <a:xfrm>
            <a:off x="3636022" y="4533079"/>
            <a:ext cx="4773240" cy="264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buFontTx/>
              <a:buNone/>
              <a:defRPr sz="1300">
                <a:latin typeface="FlandersArtSans-Regular" panose="00000500000000000000" pitchFamily="2" charset="0"/>
              </a:defRPr>
            </a:lvl1pPr>
            <a:lvl5pPr algn="r">
              <a:defRPr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4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84214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ep 10"/>
          <p:cNvGrpSpPr/>
          <p:nvPr userDrawn="1"/>
        </p:nvGrpSpPr>
        <p:grpSpPr>
          <a:xfrm>
            <a:off x="-1" y="0"/>
            <a:ext cx="6228000" cy="5143500"/>
            <a:chOff x="288001" y="288000"/>
            <a:chExt cx="6033505" cy="6265475"/>
          </a:xfrm>
          <a:solidFill>
            <a:schemeClr val="accent1"/>
          </a:solidFill>
        </p:grpSpPr>
        <p:sp>
          <p:nvSpPr>
            <p:cNvPr id="9" name="Rechthoek 8"/>
            <p:cNvSpPr>
              <a:spLocks/>
            </p:cNvSpPr>
            <p:nvPr userDrawn="1"/>
          </p:nvSpPr>
          <p:spPr>
            <a:xfrm flipV="1">
              <a:off x="288001" y="288000"/>
              <a:ext cx="4248000" cy="6265475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" name="Rechthoekige driehoek 9"/>
            <p:cNvSpPr/>
            <p:nvPr userDrawn="1"/>
          </p:nvSpPr>
          <p:spPr>
            <a:xfrm flipV="1">
              <a:off x="4536000" y="288000"/>
              <a:ext cx="1785506" cy="6264000"/>
            </a:xfrm>
            <a:prstGeom prst="rt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876017" y="4746210"/>
            <a:ext cx="2141621" cy="273844"/>
          </a:xfrm>
          <a:prstGeom prst="rect">
            <a:avLst/>
          </a:prstGeom>
        </p:spPr>
        <p:txBody>
          <a:bodyPr/>
          <a:lstStyle>
            <a:lvl1pPr>
              <a:defRPr sz="700"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/>
              <a:pPr/>
              <a:t>23/11/2020</a:t>
            </a:fld>
            <a:r>
              <a:rPr lang="nl-BE"/>
              <a:t> </a:t>
            </a:r>
            <a:r>
              <a:rPr lang="nl-BE" b="1"/>
              <a:t>│</a:t>
            </a:r>
            <a:fld id="{B263F6C6-2226-4286-8995-C42CB1E7C290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1332003" y="567635"/>
            <a:ext cx="3456131" cy="1350000"/>
          </a:xfrm>
        </p:spPr>
        <p:txBody>
          <a:bodyPr anchor="b" anchorCtr="0">
            <a:noAutofit/>
          </a:bodyPr>
          <a:lstStyle>
            <a:lvl1pPr algn="l">
              <a:lnSpc>
                <a:spcPts val="2850"/>
              </a:lnSpc>
              <a:defRPr sz="2800"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5" name="Tijdelijke aanduiding voor inhoud 4"/>
          <p:cNvSpPr>
            <a:spLocks noGrp="1"/>
          </p:cNvSpPr>
          <p:nvPr>
            <p:ph sz="quarter" idx="13"/>
          </p:nvPr>
        </p:nvSpPr>
        <p:spPr>
          <a:xfrm>
            <a:off x="1332000" y="2240587"/>
            <a:ext cx="3112678" cy="2077574"/>
          </a:xfrm>
        </p:spPr>
        <p:txBody>
          <a:bodyPr/>
          <a:lstStyle>
            <a:lvl1pPr marL="0" indent="0">
              <a:lnSpc>
                <a:spcPts val="1875"/>
              </a:lnSpc>
              <a:spcBef>
                <a:spcPts val="0"/>
              </a:spcBef>
              <a:buFontTx/>
              <a:buNone/>
              <a:defRPr sz="1600">
                <a:latin typeface="FlandersArtSans-Regular" panose="00000500000000000000" pitchFamily="2" charset="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801" y="313200"/>
            <a:ext cx="184875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86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>
  <p:cSld name="Inhoud van twe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8" name="Google Shape;38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angepaste indeling">
  <p:cSld name="3_Aangepaste indeling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45" name="Google Shape;4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7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>
  <p:cSld name="Titeldia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8" descr="VLA_verbeeldingwerkt_kad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>
            <a:spLocks noGrp="1"/>
          </p:cNvSpPr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1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sz="1580" i="0" u="none" strike="noStrike" cap="none">
                <a:solidFill>
                  <a:schemeClr val="dk1"/>
                </a:solidFill>
              </a:defRPr>
            </a:lvl1pPr>
            <a:lvl2pPr marR="0"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2000" i="0" u="none" strike="noStrike" cap="none">
                <a:solidFill>
                  <a:srgbClr val="7F7F7F"/>
                </a:solidFill>
              </a:defRPr>
            </a:lvl2pPr>
            <a:lvl3pPr marR="0"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 i="0" u="none" strike="noStrike" cap="none">
                <a:solidFill>
                  <a:schemeClr val="dk1"/>
                </a:solidFill>
              </a:defRPr>
            </a:lvl3pPr>
            <a:lvl4pPr marR="0"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i="0" u="none" strike="noStrike" cap="none">
                <a:solidFill>
                  <a:schemeClr val="dk1"/>
                </a:solidFill>
              </a:defRPr>
            </a:lvl4pPr>
            <a:lvl5pPr marR="0"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 i="0" u="none" strike="noStrike" cap="none">
                <a:solidFill>
                  <a:schemeClr val="dk1"/>
                </a:solidFill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8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Mobiliteit">
  <p:cSld name="Leeg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0"/>
          <p:cNvPicPr preferRelativeResize="0"/>
          <p:nvPr/>
        </p:nvPicPr>
        <p:blipFill rotWithShape="1">
          <a:blip r:embed="rId2">
            <a:alphaModFix/>
          </a:blip>
          <a:srcRect r="31375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33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2" name="Google Shape;6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0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1.png"/>
          <p:cNvPicPr/>
          <p:nvPr/>
        </p:nvPicPr>
        <p:blipFill>
          <a:blip r:embed="rId2"/>
          <a:srcRect l="763" t="1399" r="6439" b="3435"/>
          <a:stretch>
            <a:fillRect/>
          </a:stretch>
        </p:blipFill>
        <p:spPr>
          <a:xfrm>
            <a:off x="323527" y="-1"/>
            <a:ext cx="8820473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82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hape 7"/>
          <p:cNvSpPr>
            <a:spLocks noGrp="1"/>
          </p:cNvSpPr>
          <p:nvPr>
            <p:ph type="title"/>
          </p:nvPr>
        </p:nvSpPr>
        <p:spPr>
          <a:xfrm>
            <a:off x="899594" y="1501902"/>
            <a:ext cx="7772401" cy="2095966"/>
          </a:xfrm>
          <a:prstGeom prst="rect">
            <a:avLst/>
          </a:prstGeom>
        </p:spPr>
        <p:txBody>
          <a:bodyPr anchor="b"/>
          <a:lstStyle>
            <a:lvl1pPr algn="r">
              <a:defRPr sz="2700">
                <a:latin typeface="+mn-lt"/>
              </a:defRPr>
            </a:lvl1pPr>
          </a:lstStyle>
          <a:p>
            <a:pPr lvl="0">
              <a:defRPr sz="1800" b="0"/>
            </a:pPr>
            <a:r>
              <a:rPr lang="en-US" sz="2700" b="1"/>
              <a:t>Click to edit Master title style</a:t>
            </a:r>
            <a:endParaRPr sz="2700" b="1"/>
          </a:p>
        </p:txBody>
      </p:sp>
    </p:spTree>
    <p:extLst>
      <p:ext uri="{BB962C8B-B14F-4D97-AF65-F5344CB8AC3E}">
        <p14:creationId xmlns:p14="http://schemas.microsoft.com/office/powerpoint/2010/main" val="2212504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>
            <a:lvl1pPr marL="257175" marR="0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1pPr>
            <a:lvl2pPr marL="587828" marR="0" indent="-244928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2pPr>
            <a:lvl3pPr marL="914400" marR="0" indent="-228600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3pPr>
            <a:lvl4pPr marL="1303020" marR="0" indent="-274320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4pPr>
            <a:lvl5pPr marL="1645920" marR="0" indent="-274320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5pPr>
          </a:lstStyle>
          <a:p>
            <a:pPr marL="257175" marR="0" lvl="0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Edit Master text styles</a:t>
            </a:r>
          </a:p>
          <a:p>
            <a:pPr marL="257175" marR="0" lvl="1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Second level</a:t>
            </a:r>
          </a:p>
          <a:p>
            <a:pPr marL="257175" marR="0" lvl="2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Third level</a:t>
            </a:r>
          </a:p>
          <a:p>
            <a:pPr marL="257175" marR="0" lvl="3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Fourth level</a:t>
            </a:r>
          </a:p>
          <a:p>
            <a:pPr marL="257175" marR="0" lvl="4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Fifth level</a:t>
            </a:r>
            <a:endParaRPr kumimoji="0" lang="nl-BE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9" name="Title Placeholder 7"/>
          <p:cNvSpPr>
            <a:spLocks noGrp="1"/>
          </p:cNvSpPr>
          <p:nvPr>
            <p:ph type="title"/>
          </p:nvPr>
        </p:nvSpPr>
        <p:spPr>
          <a:xfrm>
            <a:off x="628651" y="273845"/>
            <a:ext cx="7886700" cy="738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1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4953894"/>
            <a:ext cx="5616000" cy="1326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err="1"/>
              <a:t>Editeer</a:t>
            </a:r>
            <a:r>
              <a:rPr lang="nl-BE"/>
              <a:t> via Invoegen/Kop- en Voettekst</a:t>
            </a:r>
          </a:p>
        </p:txBody>
      </p:sp>
      <p:sp>
        <p:nvSpPr>
          <p:cNvPr id="12" name="Shape 5"/>
          <p:cNvSpPr>
            <a:spLocks noGrp="1"/>
          </p:cNvSpPr>
          <p:nvPr>
            <p:ph type="sldNum" sz="quarter" idx="4"/>
          </p:nvPr>
        </p:nvSpPr>
        <p:spPr>
          <a:xfrm>
            <a:off x="8020803" y="4909510"/>
            <a:ext cx="682439" cy="215444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8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3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79399167-FE2E-401C-9FAB-4732749FC8D2}" type="datetime1">
              <a:rPr lang="nl-BE" smtClean="0"/>
              <a:t>23/11/2020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305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4953894"/>
            <a:ext cx="5616000" cy="1326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err="1"/>
              <a:t>Editeer</a:t>
            </a:r>
            <a:r>
              <a:rPr lang="nl-BE"/>
              <a:t> via Invoegen/Kop- en Voettekst</a:t>
            </a:r>
          </a:p>
        </p:txBody>
      </p:sp>
      <p:sp>
        <p:nvSpPr>
          <p:cNvPr id="9" name="Shape 5"/>
          <p:cNvSpPr>
            <a:spLocks noGrp="1"/>
          </p:cNvSpPr>
          <p:nvPr>
            <p:ph type="sldNum" sz="quarter" idx="4"/>
          </p:nvPr>
        </p:nvSpPr>
        <p:spPr>
          <a:xfrm>
            <a:off x="8020803" y="4909510"/>
            <a:ext cx="682439" cy="215444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8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0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E4E33C0-43DC-4AB9-AFAB-31D7544B7A0D}" type="datetime1">
              <a:rPr lang="nl-BE" smtClean="0"/>
              <a:t>23/11/2020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308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ge_dia">
  <p:cSld name="Lege_dia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59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9" name="Google Shape;369;p59"/>
          <p:cNvSpPr txBox="1">
            <a:spLocks noGrp="1"/>
          </p:cNvSpPr>
          <p:nvPr>
            <p:ph type="body" idx="2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496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2003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0" name="Google Shape;370;p59"/>
          <p:cNvSpPr txBox="1">
            <a:spLocks noGrp="1"/>
          </p:cNvSpPr>
          <p:nvPr>
            <p:ph type="body" idx="3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marL="1371600" lvl="2" indent="-32575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marL="182880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71" name="Google Shape;371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9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647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sz="2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sz="2200" b="0" i="0" u="none" strike="noStrike" cap="non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  <p:sldLayoutId id="2147483710" r:id="rId2"/>
    <p:sldLayoutId id="2147483711" r:id="rId3"/>
    <p:sldLayoutId id="2147483712" r:id="rId4"/>
    <p:sldLayoutId id="2147483714" r:id="rId5"/>
    <p:sldLayoutId id="2147483715" r:id="rId6"/>
    <p:sldLayoutId id="2147483717" r:id="rId7"/>
    <p:sldLayoutId id="2147483725" r:id="rId8"/>
    <p:sldLayoutId id="214748372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296000" y="567000"/>
            <a:ext cx="7416000" cy="837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7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3050875" y="4754700"/>
            <a:ext cx="900000" cy="27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FlandersArtSans-Regular" panose="00000500000000000000" pitchFamily="2" charset="0"/>
              </a:defRPr>
            </a:lvl1pPr>
          </a:lstStyle>
          <a:p>
            <a:fld id="{FD6BEBD5-99F3-4C1B-B5AF-C9279F4847C2}" type="datetimeFigureOut">
              <a:rPr lang="nl-BE" smtClean="0"/>
              <a:pPr/>
              <a:t>23/11/2020</a:t>
            </a:fld>
            <a:endParaRPr lang="nl-BE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993393" y="4754700"/>
            <a:ext cx="1890000" cy="27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FlandersArtSans-Regular" panose="00000500000000000000" pitchFamily="2" charset="0"/>
              </a:defRPr>
            </a:lvl1pPr>
          </a:lstStyle>
          <a:p>
            <a:endParaRPr lang="nl-BE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944611" y="4754700"/>
            <a:ext cx="540000" cy="27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FlandersArtSans-Regular" panose="00000500000000000000" pitchFamily="2" charset="0"/>
              </a:defRPr>
            </a:lvl1pPr>
          </a:lstStyle>
          <a:p>
            <a:fld id="{492AD3B4-D906-4191-84FB-4FE613E48036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96000" y="1436400"/>
            <a:ext cx="7444800" cy="3264300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 </a:t>
            </a:r>
            <a:endParaRPr lang="nl-BE"/>
          </a:p>
          <a:p>
            <a:pPr lvl="4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4154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5" r:id="rId2"/>
    <p:sldLayoutId id="2147483677" r:id="rId3"/>
    <p:sldLayoutId id="2147483676" r:id="rId4"/>
  </p:sldLayoutIdLst>
  <p:txStyles>
    <p:titleStyle>
      <a:lvl1pPr algn="l" defTabSz="685800" rtl="0" eaLnBrk="1" latinLnBrk="0" hangingPunct="1">
        <a:lnSpc>
          <a:spcPts val="2850"/>
        </a:lnSpc>
        <a:spcBef>
          <a:spcPct val="0"/>
        </a:spcBef>
        <a:buNone/>
        <a:defRPr sz="2800" kern="1200">
          <a:solidFill>
            <a:schemeClr val="tx1"/>
          </a:solidFill>
          <a:latin typeface="FlandersArtSans-Bold" panose="00000800000000000000" pitchFamily="2" charset="0"/>
          <a:ea typeface="+mj-ea"/>
          <a:cs typeface="+mj-cs"/>
        </a:defRPr>
      </a:lvl1pPr>
    </p:titleStyle>
    <p:bodyStyle>
      <a:lvl1pPr marL="216000" marR="0" indent="-216000" algn="l" defTabSz="685800" rtl="0" eaLnBrk="1" fontAlgn="auto" latinLnBrk="0" hangingPunct="1">
        <a:lnSpc>
          <a:spcPct val="90000"/>
        </a:lnSpc>
        <a:spcBef>
          <a:spcPts val="225"/>
        </a:spcBef>
        <a:spcAft>
          <a:spcPts val="0"/>
        </a:spcAft>
        <a:buClrTx/>
        <a:buSzPct val="90000"/>
        <a:buFontTx/>
        <a:buBlip>
          <a:blip r:embed="rId6"/>
        </a:buBlip>
        <a:tabLst/>
        <a:defRPr sz="1700" kern="1200" spc="0" baseline="0">
          <a:solidFill>
            <a:schemeClr val="tx1"/>
          </a:solidFill>
          <a:latin typeface="FlandersArtSans-Bold" panose="00000800000000000000" pitchFamily="2" charset="0"/>
          <a:ea typeface="+mn-ea"/>
          <a:cs typeface="+mn-cs"/>
        </a:defRPr>
      </a:lvl1pPr>
      <a:lvl2pPr marL="432000" marR="0" indent="-216000" algn="l" defTabSz="685800" rtl="0" eaLnBrk="1" fontAlgn="auto" latinLnBrk="0" hangingPunct="1">
        <a:lnSpc>
          <a:spcPct val="90000"/>
        </a:lnSpc>
        <a:spcBef>
          <a:spcPts val="225"/>
        </a:spcBef>
        <a:spcAft>
          <a:spcPts val="0"/>
        </a:spcAft>
        <a:buClrTx/>
        <a:buSzPct val="75000"/>
        <a:buFontTx/>
        <a:buBlip>
          <a:blip r:embed="rId7"/>
        </a:buBlip>
        <a:tabLst/>
        <a:defRPr sz="1700" kern="1200" spc="0" baseline="0">
          <a:solidFill>
            <a:srgbClr val="9B9B9B"/>
          </a:solidFill>
          <a:latin typeface="FlandersArtSans-Regular" panose="00000500000000000000" pitchFamily="2" charset="0"/>
          <a:ea typeface="+mn-ea"/>
          <a:cs typeface="+mn-cs"/>
        </a:defRPr>
      </a:lvl2pPr>
      <a:lvl3pPr marL="648000" marR="0" indent="-216000" algn="l" defTabSz="685800" rtl="0" eaLnBrk="1" fontAlgn="auto" latinLnBrk="0" hangingPunct="1">
        <a:lnSpc>
          <a:spcPct val="90000"/>
        </a:lnSpc>
        <a:spcBef>
          <a:spcPts val="225"/>
        </a:spcBef>
        <a:spcAft>
          <a:spcPts val="0"/>
        </a:spcAft>
        <a:buClrTx/>
        <a:buSzPct val="85000"/>
        <a:buFontTx/>
        <a:buBlip>
          <a:blip r:embed="rId8"/>
        </a:buBlip>
        <a:tabLst/>
        <a:defRPr sz="1500" kern="1200" spc="0" baseline="0">
          <a:solidFill>
            <a:schemeClr val="tx1"/>
          </a:solidFill>
          <a:latin typeface="FlandersArtSans-Regular" panose="00000500000000000000" pitchFamily="2" charset="0"/>
          <a:ea typeface="+mn-ea"/>
          <a:cs typeface="+mn-cs"/>
        </a:defRPr>
      </a:lvl3pPr>
      <a:lvl4pPr marL="864000" marR="0" indent="-216000" algn="l" defTabSz="685800" rtl="0" eaLnBrk="1" fontAlgn="auto" latinLnBrk="0" hangingPunct="1">
        <a:lnSpc>
          <a:spcPct val="90000"/>
        </a:lnSpc>
        <a:spcBef>
          <a:spcPts val="225"/>
        </a:spcBef>
        <a:spcAft>
          <a:spcPts val="0"/>
        </a:spcAft>
        <a:buClrTx/>
        <a:buSzPct val="75000"/>
        <a:buFontTx/>
        <a:buBlip>
          <a:blip r:embed="rId9"/>
        </a:buBlip>
        <a:tabLst/>
        <a:defRPr sz="1500" kern="1200" spc="0" baseline="0">
          <a:solidFill>
            <a:schemeClr val="tx1"/>
          </a:solidFill>
          <a:latin typeface="FlandersArtSans-Regular" panose="00000500000000000000" pitchFamily="2" charset="0"/>
          <a:ea typeface="+mn-ea"/>
          <a:cs typeface="+mn-cs"/>
        </a:defRPr>
      </a:lvl4pPr>
      <a:lvl5pPr marL="1080000" marR="0" indent="-216000" algn="l" defTabSz="685800" rtl="0" eaLnBrk="1" fontAlgn="auto" latinLnBrk="0" hangingPunct="1">
        <a:lnSpc>
          <a:spcPct val="90000"/>
        </a:lnSpc>
        <a:spcBef>
          <a:spcPts val="225"/>
        </a:spcBef>
        <a:spcAft>
          <a:spcPts val="0"/>
        </a:spcAft>
        <a:buClrTx/>
        <a:buSzPct val="90000"/>
        <a:buFontTx/>
        <a:buBlip>
          <a:blip r:embed="rId6"/>
        </a:buBlip>
        <a:tabLst/>
        <a:defRPr sz="1500" kern="1200" spc="0" baseline="0">
          <a:solidFill>
            <a:schemeClr val="tx1"/>
          </a:solidFill>
          <a:latin typeface="FlandersArtSans-Regular" panose="00000500000000000000" pitchFamily="2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qgis.org/2.14/en/docs/training_manual/spatial_databases/simple_feature_model.html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4.emf"/><Relationship Id="rId4" Type="http://schemas.openxmlformats.org/officeDocument/2006/relationships/package" Target="../embeddings/Microsoft_Excel_Worksheet.xlsx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formatievlaanderen/OSLOthema-bodemEnOndergrond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test.data.vlaanderen.be/doc/applicatieprofiel/bodem-en-ondergrond/grondboringen/ontwerpstandaard/2020-11-17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Applicatieprofiel Grondboringen</a:t>
            </a:r>
            <a:endParaRPr lang="nl-NL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ubtitle 1"/>
          <p:cNvSpPr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822"/>
          </a:xfrm>
        </p:spPr>
        <p:txBody>
          <a:bodyPr>
            <a:normAutofit/>
          </a:bodyPr>
          <a:lstStyle/>
          <a:p>
            <a:endParaRPr lang="en-US" sz="140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C22BA4C1-51BC-4477-BB16-AB54E3F2A92D}"/>
              </a:ext>
            </a:extLst>
          </p:cNvPr>
          <p:cNvSpPr/>
          <p:nvPr/>
        </p:nvSpPr>
        <p:spPr>
          <a:xfrm>
            <a:off x="-3133" y="782"/>
            <a:ext cx="328808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9603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OSLO Observaties en Metingen: figuur</a:t>
            </a: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6D72F20-3E43-494A-A401-F3730DDBC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897551"/>
            <a:ext cx="7886700" cy="334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340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Meetreeks en Fractiemeting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139A2AB-4665-4733-8005-F5F87AE20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493" y="781012"/>
            <a:ext cx="4749013" cy="392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69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Ruimtelijke Bereiken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Engels: </a:t>
            </a:r>
            <a:r>
              <a:rPr lang="nl-NL" dirty="0" err="1"/>
              <a:t>Spatial</a:t>
            </a:r>
            <a:r>
              <a:rPr lang="nl-NL" dirty="0"/>
              <a:t> Coverages</a:t>
            </a:r>
          </a:p>
          <a:p>
            <a:r>
              <a:rPr lang="nl-NL" dirty="0"/>
              <a:t>Fenomenen die continue variëren in de ruimte:</a:t>
            </a:r>
          </a:p>
          <a:p>
            <a:pPr lvl="1"/>
            <a:r>
              <a:rPr lang="nl-NL" dirty="0"/>
              <a:t>y=f(ruimte)</a:t>
            </a:r>
          </a:p>
          <a:p>
            <a:r>
              <a:rPr lang="nl-NL" dirty="0"/>
              <a:t>Discrete fenomenen </a:t>
            </a:r>
            <a:r>
              <a:rPr lang="nl-NL" dirty="0" err="1"/>
              <a:t>vs</a:t>
            </a:r>
            <a:r>
              <a:rPr lang="nl-NL" dirty="0"/>
              <a:t> continue fenomenen</a:t>
            </a:r>
          </a:p>
          <a:p>
            <a:pPr lvl="1"/>
            <a:r>
              <a:rPr lang="nl-NL" dirty="0" err="1"/>
              <a:t>Vb</a:t>
            </a:r>
            <a:r>
              <a:rPr lang="nl-NL" dirty="0"/>
              <a:t> fenomeen “Gebouw” </a:t>
            </a:r>
            <a:r>
              <a:rPr lang="nl-NL" dirty="0" err="1"/>
              <a:t>vs</a:t>
            </a:r>
            <a:r>
              <a:rPr lang="nl-NL" dirty="0"/>
              <a:t>  fenomeen “temperatuur”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Continue betekent: “no </a:t>
            </a:r>
            <a:r>
              <a:rPr lang="nl-NL" dirty="0" err="1">
                <a:highlight>
                  <a:srgbClr val="FFFF00"/>
                </a:highlight>
              </a:rPr>
              <a:t>gaps</a:t>
            </a:r>
            <a:r>
              <a:rPr lang="nl-NL" dirty="0">
                <a:highlight>
                  <a:srgbClr val="FFFF00"/>
                </a:highlight>
              </a:rPr>
              <a:t>”</a:t>
            </a:r>
          </a:p>
          <a:p>
            <a:r>
              <a:rPr lang="nl-NL" dirty="0" err="1"/>
              <a:t>Maw</a:t>
            </a:r>
            <a:r>
              <a:rPr lang="nl-NL" dirty="0"/>
              <a:t>: Ruimtelijke Bereiken = continue fenomenen</a:t>
            </a:r>
          </a:p>
          <a:p>
            <a:r>
              <a:rPr lang="nl-NL" dirty="0"/>
              <a:t>Valkuil: continue fenomeen dat discreet varieert</a:t>
            </a:r>
          </a:p>
          <a:p>
            <a:pPr lvl="1"/>
            <a:r>
              <a:rPr lang="nl-NL" dirty="0" err="1"/>
              <a:t>Vb</a:t>
            </a:r>
            <a:r>
              <a:rPr lang="nl-NL" dirty="0"/>
              <a:t> aantal rijvakken van 2 naar 3 op autosnelweg</a:t>
            </a:r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57788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Ruimtelijke Bereiken (2)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OPGELET: Ruimtelijke Bereiken kunnen zowel discreet als continue worden voorgesteld</a:t>
            </a:r>
          </a:p>
          <a:p>
            <a:r>
              <a:rPr lang="nl-NL" dirty="0"/>
              <a:t>Discrete voorstelling </a:t>
            </a:r>
            <a:r>
              <a:rPr lang="nl-NL" dirty="0" err="1"/>
              <a:t>ve</a:t>
            </a:r>
            <a:r>
              <a:rPr lang="nl-NL" dirty="0"/>
              <a:t> continue fenomeen (bv omwille van discrete sampling) = </a:t>
            </a:r>
            <a:r>
              <a:rPr lang="nl-NL" dirty="0" err="1"/>
              <a:t>DiscreetBereik</a:t>
            </a:r>
            <a:endParaRPr lang="nl-NL" dirty="0"/>
          </a:p>
          <a:p>
            <a:pPr lvl="1"/>
            <a:r>
              <a:rPr lang="nl-NL" dirty="0" err="1"/>
              <a:t>Vb</a:t>
            </a:r>
            <a:r>
              <a:rPr lang="nl-NL" dirty="0"/>
              <a:t> fijnstof in meetstations</a:t>
            </a:r>
          </a:p>
          <a:p>
            <a:r>
              <a:rPr lang="nl-NL" dirty="0" err="1"/>
              <a:t>Vs</a:t>
            </a:r>
            <a:r>
              <a:rPr lang="nl-NL" dirty="0"/>
              <a:t> continue voorstelling van continue fenomeen = </a:t>
            </a:r>
            <a:r>
              <a:rPr lang="nl-NL" dirty="0" err="1"/>
              <a:t>ContinueBereik</a:t>
            </a:r>
            <a:endParaRPr lang="nl-NL" dirty="0"/>
          </a:p>
          <a:p>
            <a:pPr lvl="1"/>
            <a:r>
              <a:rPr lang="nl-NL" dirty="0"/>
              <a:t>Bv kaart met </a:t>
            </a:r>
            <a:r>
              <a:rPr lang="nl-NL" dirty="0" err="1"/>
              <a:t>isolijnen</a:t>
            </a:r>
            <a:r>
              <a:rPr lang="nl-NL" dirty="0"/>
              <a:t> (bekomen door interpolatie) </a:t>
            </a:r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1740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 err="1">
                <a:latin typeface="FlandersArtSans-Bold" panose="00000800000000000000" pitchFamily="2" charset="0"/>
              </a:rPr>
              <a:t>DiscreetBereik</a:t>
            </a:r>
            <a:r>
              <a:rPr lang="nl-BE" sz="3200" b="1" dirty="0">
                <a:latin typeface="FlandersArtSans-Bold" panose="00000800000000000000" pitchFamily="2" charset="0"/>
              </a:rPr>
              <a:t> </a:t>
            </a:r>
            <a:r>
              <a:rPr lang="nl-BE" sz="3200" b="1" dirty="0" err="1">
                <a:latin typeface="FlandersArtSans-Bold" panose="00000800000000000000" pitchFamily="2" charset="0"/>
              </a:rPr>
              <a:t>vs</a:t>
            </a:r>
            <a:r>
              <a:rPr lang="nl-BE" sz="3200" b="1" dirty="0">
                <a:latin typeface="FlandersArtSans-Bold" panose="00000800000000000000" pitchFamily="2" charset="0"/>
              </a:rPr>
              <a:t> </a:t>
            </a:r>
            <a:r>
              <a:rPr lang="nl-BE" sz="3200" b="1" dirty="0" err="1">
                <a:latin typeface="FlandersArtSans-Bold" panose="00000800000000000000" pitchFamily="2" charset="0"/>
              </a:rPr>
              <a:t>ContinueBereik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3DB1D5-338B-4F7A-82C1-BCAD2CEB0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311" y="780800"/>
            <a:ext cx="6649378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13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OSLO Ruimtelijke Bereiken: figuur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D0D3ED5-1DFF-45B2-854B-5600FD2D0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736" y="781012"/>
            <a:ext cx="6481419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345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UML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Packages</a:t>
            </a:r>
          </a:p>
          <a:p>
            <a:r>
              <a:rPr lang="nl-NL" dirty="0" err="1"/>
              <a:t>Inheritance</a:t>
            </a:r>
            <a:endParaRPr lang="nl-NL" dirty="0"/>
          </a:p>
          <a:p>
            <a:pPr lvl="1"/>
            <a:r>
              <a:rPr lang="nl-NL" dirty="0"/>
              <a:t>^-teken</a:t>
            </a:r>
          </a:p>
          <a:p>
            <a:pPr lvl="1"/>
            <a:r>
              <a:rPr lang="nl-NL" dirty="0" err="1"/>
              <a:t>Redefinition</a:t>
            </a:r>
            <a:endParaRPr lang="nl-NL" dirty="0"/>
          </a:p>
          <a:p>
            <a:pPr lvl="1"/>
            <a:r>
              <a:rPr lang="nl-NL" dirty="0"/>
              <a:t>Multiple </a:t>
            </a:r>
            <a:r>
              <a:rPr lang="nl-NL" dirty="0" err="1"/>
              <a:t>inheritance</a:t>
            </a:r>
            <a:endParaRPr lang="nl-NL" dirty="0"/>
          </a:p>
          <a:p>
            <a:pPr lvl="1"/>
            <a:r>
              <a:rPr lang="nl-NL" dirty="0"/>
              <a:t>Hulppakket</a:t>
            </a:r>
          </a:p>
          <a:p>
            <a:r>
              <a:rPr lang="nl-NL" dirty="0"/>
              <a:t>Associaties </a:t>
            </a:r>
            <a:r>
              <a:rPr lang="nl-NL" dirty="0" err="1"/>
              <a:t>vs</a:t>
            </a:r>
            <a:r>
              <a:rPr lang="nl-NL" dirty="0"/>
              <a:t> attributen</a:t>
            </a: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97819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UML: figuur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2E4D282-F2AB-4075-8AD4-C950B3199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848632"/>
            <a:ext cx="3968541" cy="384810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6DE172AD-89A3-4DAF-94F7-55AB2885A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297" y="848632"/>
            <a:ext cx="2223095" cy="3848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4DA5CC-5BCF-4078-BF16-FC01D369CEEF}"/>
              </a:ext>
            </a:extLst>
          </p:cNvPr>
          <p:cNvSpPr txBox="1"/>
          <p:nvPr/>
        </p:nvSpPr>
        <p:spPr>
          <a:xfrm>
            <a:off x="3695496" y="2564031"/>
            <a:ext cx="615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600" dirty="0">
                <a:solidFill>
                  <a:srgbClr val="FF0000"/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794188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Klassendiagram (2)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Bemonsteringsobjecten: Grondboring &amp; Grondmonster</a:t>
            </a:r>
          </a:p>
          <a:p>
            <a:r>
              <a:rPr lang="nl-NL" dirty="0"/>
              <a:t>Grondboring &amp; </a:t>
            </a:r>
            <a:r>
              <a:rPr lang="nl-NL" dirty="0" err="1"/>
              <a:t>Grondboring.geometrie</a:t>
            </a:r>
            <a:endParaRPr lang="nl-NL" dirty="0"/>
          </a:p>
          <a:p>
            <a:r>
              <a:rPr lang="nl-NL" dirty="0"/>
              <a:t>Boringdetails</a:t>
            </a:r>
          </a:p>
          <a:p>
            <a:r>
              <a:rPr lang="nl-NL" dirty="0"/>
              <a:t>Grondmonster</a:t>
            </a:r>
          </a:p>
          <a:p>
            <a:r>
              <a:rPr lang="nl-NL" dirty="0"/>
              <a:t>Generieke Observaties</a:t>
            </a:r>
          </a:p>
          <a:p>
            <a:r>
              <a:rPr lang="nl-NL" dirty="0"/>
              <a:t>()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47385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Grondboring &amp; Grondmonster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2 Bemonsteringsobjecten: Grondboring &amp; Grondmonster</a:t>
            </a:r>
          </a:p>
          <a:p>
            <a:r>
              <a:rPr lang="nl-NL" dirty="0" err="1"/>
              <a:t>OSLO-O&amp;M:Bemonsteringsobject</a:t>
            </a:r>
            <a:r>
              <a:rPr lang="nl-NL" dirty="0"/>
              <a:t> = abstract, dit zijn dus (momenteel) de 2 enige Bemonsteringsobjecten in het AP Grondboringen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41056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Agenda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Klassendiagram</a:t>
            </a:r>
          </a:p>
          <a:p>
            <a:r>
              <a:rPr lang="nl-NL" dirty="0"/>
              <a:t>Definities</a:t>
            </a:r>
          </a:p>
          <a:p>
            <a:r>
              <a:rPr lang="nl-NL" dirty="0"/>
              <a:t>Specificatie</a:t>
            </a:r>
          </a:p>
          <a:p>
            <a:r>
              <a:rPr lang="nl-NL" dirty="0"/>
              <a:t>Objectdiagram</a:t>
            </a:r>
          </a:p>
        </p:txBody>
      </p:sp>
    </p:spTree>
    <p:extLst>
      <p:ext uri="{BB962C8B-B14F-4D97-AF65-F5344CB8AC3E}">
        <p14:creationId xmlns:p14="http://schemas.microsoft.com/office/powerpoint/2010/main" val="1961240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Grondboring &amp; Grondmonster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E8B80B-F8C2-419E-8599-18D00395E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35" y="1581115"/>
            <a:ext cx="7629129" cy="16398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35FA41A-1013-46F9-A5F7-BD24958E163D}"/>
              </a:ext>
            </a:extLst>
          </p:cNvPr>
          <p:cNvGrpSpPr/>
          <p:nvPr/>
        </p:nvGrpSpPr>
        <p:grpSpPr>
          <a:xfrm>
            <a:off x="6683505" y="3816171"/>
            <a:ext cx="1914805" cy="980716"/>
            <a:chOff x="814540" y="928584"/>
            <a:chExt cx="7529359" cy="3856353"/>
          </a:xfrm>
        </p:grpSpPr>
        <p:pic>
          <p:nvPicPr>
            <p:cNvPr id="5" name="Picture 4" descr="Table&#10;&#10;Description automatically generated">
              <a:extLst>
                <a:ext uri="{FF2B5EF4-FFF2-40B4-BE49-F238E27FC236}">
                  <a16:creationId xmlns:a16="http://schemas.microsoft.com/office/drawing/2014/main" id="{0953E655-0F30-4D4B-A479-477B76E1F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540" y="928584"/>
              <a:ext cx="7529359" cy="385635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53C492-0483-4FAC-A6D6-857855F8B418}"/>
                </a:ext>
              </a:extLst>
            </p:cNvPr>
            <p:cNvSpPr/>
            <p:nvPr/>
          </p:nvSpPr>
          <p:spPr>
            <a:xfrm>
              <a:off x="1385455" y="1288472"/>
              <a:ext cx="1205345" cy="48855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718776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Grondboring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Is </a:t>
            </a:r>
            <a:r>
              <a:rPr lang="nl-NL" dirty="0" err="1"/>
              <a:t>OSLO-O&amp;M:Bemonsteringscurve</a:t>
            </a:r>
            <a:r>
              <a:rPr lang="nl-NL" dirty="0"/>
              <a:t> =&gt; </a:t>
            </a:r>
            <a:r>
              <a:rPr lang="nl-NL" dirty="0" err="1"/>
              <a:t>Grondboring.geometrie</a:t>
            </a:r>
            <a:r>
              <a:rPr lang="nl-NL" dirty="0"/>
              <a:t> = Curve</a:t>
            </a:r>
          </a:p>
          <a:p>
            <a:r>
              <a:rPr lang="nl-NL" dirty="0"/>
              <a:t>Is Boring </a:t>
            </a:r>
            <a:r>
              <a:rPr lang="nl-NL" dirty="0" err="1"/>
              <a:t>vh</a:t>
            </a:r>
            <a:r>
              <a:rPr lang="nl-NL" dirty="0"/>
              <a:t> type “Grondboring” </a:t>
            </a:r>
            <a:r>
              <a:rPr lang="nl-NL" dirty="0" err="1"/>
              <a:t>ipv</a:t>
            </a:r>
            <a:r>
              <a:rPr lang="nl-NL" dirty="0"/>
              <a:t> “Boring” om aan te geven dat in de grond geboord wordt, waarbij:</a:t>
            </a:r>
          </a:p>
          <a:p>
            <a:pPr lvl="1"/>
            <a:r>
              <a:rPr lang="nl-NL" dirty="0"/>
              <a:t>Grond = deel van aardkorst onder het aardoppervlak</a:t>
            </a:r>
          </a:p>
          <a:p>
            <a:pPr lvl="1"/>
            <a:r>
              <a:rPr lang="nl-NL" dirty="0"/>
              <a:t>= Bodem + Ondergrond</a:t>
            </a:r>
          </a:p>
        </p:txBody>
      </p:sp>
    </p:spTree>
    <p:extLst>
      <p:ext uri="{BB962C8B-B14F-4D97-AF65-F5344CB8AC3E}">
        <p14:creationId xmlns:p14="http://schemas.microsoft.com/office/powerpoint/2010/main" val="3336617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Bodem &amp; Ondergrond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FC3D68-F7D4-4F67-9C9F-9BC1697A3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656" y="781012"/>
            <a:ext cx="5448688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88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Grondboring (2)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 err="1"/>
              <a:t>Grondboring.oorsprongpositie</a:t>
            </a:r>
            <a:r>
              <a:rPr lang="nl-NL" dirty="0"/>
              <a:t>, .Boringdetails, .Boordetails (zoals in </a:t>
            </a:r>
            <a:r>
              <a:rPr lang="nl-NL" dirty="0" err="1"/>
              <a:t>GeoSciML</a:t>
            </a:r>
            <a:r>
              <a:rPr lang="nl-NL" dirty="0"/>
              <a:t>)</a:t>
            </a:r>
          </a:p>
          <a:p>
            <a:r>
              <a:rPr lang="nl-NL" dirty="0" err="1"/>
              <a:t>Oorsprongpositie</a:t>
            </a:r>
            <a:r>
              <a:rPr lang="nl-NL" dirty="0"/>
              <a:t> = ligging oorsprong</a:t>
            </a:r>
          </a:p>
          <a:p>
            <a:r>
              <a:rPr lang="nl-NL" dirty="0"/>
              <a:t>Boringdetails = indexdata, </a:t>
            </a:r>
            <a:r>
              <a:rPr lang="nl-NL" dirty="0" err="1"/>
              <a:t>ahw</a:t>
            </a:r>
            <a:r>
              <a:rPr lang="nl-NL" dirty="0"/>
              <a:t> de hoofding </a:t>
            </a:r>
            <a:r>
              <a:rPr lang="nl-NL" dirty="0" err="1"/>
              <a:t>vd</a:t>
            </a:r>
            <a:r>
              <a:rPr lang="nl-NL" dirty="0"/>
              <a:t> Boring</a:t>
            </a:r>
          </a:p>
          <a:p>
            <a:r>
              <a:rPr lang="nl-NL" dirty="0"/>
              <a:t>Boordetails = Kenmerken &amp; Observaties die variëren met de diepte </a:t>
            </a:r>
          </a:p>
        </p:txBody>
      </p:sp>
    </p:spTree>
    <p:extLst>
      <p:ext uri="{BB962C8B-B14F-4D97-AF65-F5344CB8AC3E}">
        <p14:creationId xmlns:p14="http://schemas.microsoft.com/office/powerpoint/2010/main" val="2065012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Grondboring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35FA41A-1013-46F9-A5F7-BD24958E163D}"/>
              </a:ext>
            </a:extLst>
          </p:cNvPr>
          <p:cNvGrpSpPr/>
          <p:nvPr/>
        </p:nvGrpSpPr>
        <p:grpSpPr>
          <a:xfrm>
            <a:off x="6683505" y="3816171"/>
            <a:ext cx="1914805" cy="980716"/>
            <a:chOff x="814540" y="928584"/>
            <a:chExt cx="7529359" cy="3856353"/>
          </a:xfrm>
        </p:grpSpPr>
        <p:pic>
          <p:nvPicPr>
            <p:cNvPr id="5" name="Picture 4" descr="Table&#10;&#10;Description automatically generated">
              <a:extLst>
                <a:ext uri="{FF2B5EF4-FFF2-40B4-BE49-F238E27FC236}">
                  <a16:creationId xmlns:a16="http://schemas.microsoft.com/office/drawing/2014/main" id="{0953E655-0F30-4D4B-A479-477B76E1F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540" y="928584"/>
              <a:ext cx="7529359" cy="385635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53C492-0483-4FAC-A6D6-857855F8B418}"/>
                </a:ext>
              </a:extLst>
            </p:cNvPr>
            <p:cNvSpPr/>
            <p:nvPr/>
          </p:nvSpPr>
          <p:spPr>
            <a:xfrm>
              <a:off x="814540" y="1316564"/>
              <a:ext cx="1819129" cy="15401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27B6948-88E0-4D58-931B-47F969C2C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204" y="656415"/>
            <a:ext cx="5421929" cy="42800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2467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 err="1">
                <a:latin typeface="FlandersArtSans-Bold" panose="00000800000000000000" pitchFamily="2" charset="0"/>
              </a:rPr>
              <a:t>Grondboring.geometrie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Gerekend vanaf boorkraag</a:t>
            </a:r>
          </a:p>
          <a:p>
            <a:r>
              <a:rPr lang="nl-NL" dirty="0"/>
              <a:t>Typisch coördinaatsysteem = compound, bv Lambert72 + </a:t>
            </a:r>
            <a:r>
              <a:rPr lang="nl-NL" dirty="0" err="1"/>
              <a:t>Oostends</a:t>
            </a:r>
            <a:r>
              <a:rPr lang="nl-NL" dirty="0"/>
              <a:t> peil</a:t>
            </a:r>
          </a:p>
          <a:p>
            <a:r>
              <a:rPr lang="nl-NL" dirty="0"/>
              <a:t>Typisch Lijnstring of Lijn &amp; </a:t>
            </a:r>
            <a:r>
              <a:rPr lang="nl-NL" dirty="0" err="1"/>
              <a:t>xy</a:t>
            </a:r>
            <a:r>
              <a:rPr lang="nl-NL" dirty="0"/>
              <a:t> begin = </a:t>
            </a:r>
            <a:r>
              <a:rPr lang="nl-NL" dirty="0" err="1"/>
              <a:t>xy</a:t>
            </a:r>
            <a:r>
              <a:rPr lang="nl-NL" dirty="0"/>
              <a:t> einde</a:t>
            </a:r>
          </a:p>
        </p:txBody>
      </p:sp>
    </p:spTree>
    <p:extLst>
      <p:ext uri="{BB962C8B-B14F-4D97-AF65-F5344CB8AC3E}">
        <p14:creationId xmlns:p14="http://schemas.microsoft.com/office/powerpoint/2010/main" val="1529974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 err="1">
                <a:latin typeface="FlandersArtSans-Bold" panose="00000800000000000000" pitchFamily="2" charset="0"/>
              </a:rPr>
              <a:t>Grondboring.geometrie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44F44D-BD97-4E08-AA93-8960CD0A5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304" y="949221"/>
            <a:ext cx="2141195" cy="28507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484D6DC-CE03-40A1-95DF-E62B20E19E51}"/>
              </a:ext>
            </a:extLst>
          </p:cNvPr>
          <p:cNvSpPr/>
          <p:nvPr/>
        </p:nvSpPr>
        <p:spPr>
          <a:xfrm>
            <a:off x="957605" y="4198441"/>
            <a:ext cx="725211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srsName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http://www.opengis.net/def/crs/EPSG/0/6190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>
                <a:latin typeface="Consolas" panose="020B0609020204030204" pitchFamily="49" charset="0"/>
              </a:rPr>
              <a:t>120537.00, 199969.00, 5.50 120537.00, 199969.00, -16.0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CA24C7-E0B4-4B8C-9766-582EB36BAAE6}"/>
              </a:ext>
            </a:extLst>
          </p:cNvPr>
          <p:cNvSpPr txBox="1"/>
          <p:nvPr/>
        </p:nvSpPr>
        <p:spPr>
          <a:xfrm>
            <a:off x="5162550" y="949221"/>
            <a:ext cx="2185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Consolas" panose="020B0609020204030204" pitchFamily="49" charset="0"/>
              </a:rPr>
              <a:t>120537.00, 199969.00, 5.50</a:t>
            </a:r>
            <a:endParaRPr lang="nl-BE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9FEC6-97DC-462D-B95E-B64A08ED4C45}"/>
              </a:ext>
            </a:extLst>
          </p:cNvPr>
          <p:cNvSpPr txBox="1"/>
          <p:nvPr/>
        </p:nvSpPr>
        <p:spPr>
          <a:xfrm>
            <a:off x="5124078" y="3628921"/>
            <a:ext cx="22621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Consolas" panose="020B0609020204030204" pitchFamily="49" charset="0"/>
              </a:rPr>
              <a:t>120537.00, 199969.00, -16.0</a:t>
            </a:r>
            <a:endParaRPr lang="nl-BE" sz="11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9A87C2-1B47-4A7D-A485-2F979A12E382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990352" y="1080026"/>
            <a:ext cx="117219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376A49F-BF4B-4512-887B-B898441F0BC3}"/>
              </a:ext>
            </a:extLst>
          </p:cNvPr>
          <p:cNvCxnSpPr>
            <a:cxnSpLocks/>
          </p:cNvCxnSpPr>
          <p:nvPr/>
        </p:nvCxnSpPr>
        <p:spPr>
          <a:xfrm>
            <a:off x="3971302" y="3759726"/>
            <a:ext cx="117219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BCB6BF3-C5BD-4F76-812D-A577CCDE1DEC}"/>
              </a:ext>
            </a:extLst>
          </p:cNvPr>
          <p:cNvSpPr txBox="1"/>
          <p:nvPr/>
        </p:nvSpPr>
        <p:spPr>
          <a:xfrm>
            <a:off x="2534868" y="1407681"/>
            <a:ext cx="9893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050" dirty="0"/>
              <a:t>boorkraag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A675BE9-71FF-4BB2-BB29-036B046417A8}"/>
              </a:ext>
            </a:extLst>
          </p:cNvPr>
          <p:cNvCxnSpPr>
            <a:cxnSpLocks/>
          </p:cNvCxnSpPr>
          <p:nvPr/>
        </p:nvCxnSpPr>
        <p:spPr>
          <a:xfrm flipV="1">
            <a:off x="3404303" y="1131801"/>
            <a:ext cx="541599" cy="4066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324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263742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0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Lambert72 + </a:t>
            </a:r>
            <a:r>
              <a:rPr lang="nl-BE" sz="3200" b="1" dirty="0" err="1">
                <a:latin typeface="FlandersArtSans-Bold" panose="00000800000000000000" pitchFamily="2" charset="0"/>
              </a:rPr>
              <a:t>Oostends</a:t>
            </a:r>
            <a:r>
              <a:rPr lang="nl-BE" sz="3200" b="1" dirty="0">
                <a:latin typeface="FlandersArtSans-Bold" panose="00000800000000000000" pitchFamily="2" charset="0"/>
              </a:rPr>
              <a:t> peil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CE7065-3A57-48AD-A22E-3E16A5790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097" y="1546669"/>
            <a:ext cx="3801005" cy="6763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ABFFDC-47B9-4343-8B84-177EFE4AC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419" y="2650474"/>
            <a:ext cx="3272332" cy="7335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8C8BC2-970C-4E79-9276-00B4DDBB4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1675" y="2679052"/>
            <a:ext cx="2400635" cy="7335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B9E99C-B547-4A63-85A0-58652F3D4B59}"/>
              </a:ext>
            </a:extLst>
          </p:cNvPr>
          <p:cNvSpPr txBox="1"/>
          <p:nvPr/>
        </p:nvSpPr>
        <p:spPr>
          <a:xfrm>
            <a:off x="4006223" y="2262073"/>
            <a:ext cx="989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600" dirty="0" err="1">
                <a:solidFill>
                  <a:srgbClr val="FF0000"/>
                </a:solidFill>
              </a:rPr>
              <a:t>xyz</a:t>
            </a:r>
            <a:endParaRPr lang="nl-BE" sz="1600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3117D3-827A-42FC-9124-C410B3A4F671}"/>
              </a:ext>
            </a:extLst>
          </p:cNvPr>
          <p:cNvSpPr txBox="1"/>
          <p:nvPr/>
        </p:nvSpPr>
        <p:spPr>
          <a:xfrm>
            <a:off x="1985507" y="3433218"/>
            <a:ext cx="989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600" dirty="0" err="1">
                <a:solidFill>
                  <a:srgbClr val="FF0000"/>
                </a:solidFill>
              </a:rPr>
              <a:t>xy</a:t>
            </a:r>
            <a:endParaRPr lang="nl-BE" sz="1600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CFE7AD-B2A3-496E-8C03-91F7A982B962}"/>
              </a:ext>
            </a:extLst>
          </p:cNvPr>
          <p:cNvSpPr txBox="1"/>
          <p:nvPr/>
        </p:nvSpPr>
        <p:spPr>
          <a:xfrm>
            <a:off x="6227305" y="3433218"/>
            <a:ext cx="989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600" dirty="0" err="1">
                <a:solidFill>
                  <a:srgbClr val="FF0000"/>
                </a:solidFill>
              </a:rPr>
              <a:t>z</a:t>
            </a:r>
            <a:endParaRPr lang="nl-BE" sz="1600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59D91F-F182-421A-9D4E-12DF511AEB0C}"/>
              </a:ext>
            </a:extLst>
          </p:cNvPr>
          <p:cNvSpPr txBox="1"/>
          <p:nvPr/>
        </p:nvSpPr>
        <p:spPr>
          <a:xfrm>
            <a:off x="4377526" y="2847960"/>
            <a:ext cx="989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600" dirty="0">
                <a:solidFill>
                  <a:srgbClr val="FF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014030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263742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0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Curve</a:t>
            </a:r>
          </a:p>
        </p:txBody>
      </p:sp>
      <p:pic>
        <p:nvPicPr>
          <p:cNvPr id="1026" name="Picture 2" descr="Machine generated alternative text:&#10;Point &#10;Geo nwtry &#10;Cu rve &#10;ertex &#10;*spatialRS &#10;Surface &#10;Polygon &#10;*element &#10;ReferenceSystems:: &#10;Sp atial ReferenceSystem &#10;Polyhed ral Surface &#10;*element &#10;Line &#10;LinoString &#10;LinearRing &#10;4mesureRS &#10;ItiSurface &#10;WiltiPoIygon &#10;ReferenceSystems:: &#10;u reRefe ren ceSystem &#10;GeometryCoIIection &#10;ItiCurve &#10;Multi LineString &#10;witiPoint &#10;*patch &#10;Triang Ie &#10;*patch ">
            <a:extLst>
              <a:ext uri="{FF2B5EF4-FFF2-40B4-BE49-F238E27FC236}">
                <a16:creationId xmlns:a16="http://schemas.microsoft.com/office/drawing/2014/main" id="{A3759C6C-03DA-4E5D-8B09-18C2281C1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830" y="656980"/>
            <a:ext cx="6764337" cy="382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C95824-1708-4361-9668-DBBA09CEEDFD}"/>
              </a:ext>
            </a:extLst>
          </p:cNvPr>
          <p:cNvSpPr txBox="1"/>
          <p:nvPr/>
        </p:nvSpPr>
        <p:spPr>
          <a:xfrm>
            <a:off x="4338602" y="465406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BE" sz="1100" dirty="0">
                <a:hlinkClick r:id="rId4"/>
              </a:rPr>
              <a:t>bron</a:t>
            </a:r>
            <a:endParaRPr lang="nl-BE" sz="1100" dirty="0"/>
          </a:p>
        </p:txBody>
      </p:sp>
    </p:spTree>
    <p:extLst>
      <p:ext uri="{BB962C8B-B14F-4D97-AF65-F5344CB8AC3E}">
        <p14:creationId xmlns:p14="http://schemas.microsoft.com/office/powerpoint/2010/main" val="25410625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 err="1">
                <a:latin typeface="FlandersArtSans-Bold" panose="00000800000000000000" pitchFamily="2" charset="0"/>
              </a:rPr>
              <a:t>Grondboring.geometrie</a:t>
            </a:r>
            <a:r>
              <a:rPr lang="nl-BE" sz="3200" b="1" dirty="0">
                <a:latin typeface="FlandersArtSans-Bold" panose="00000800000000000000" pitchFamily="2" charset="0"/>
              </a:rPr>
              <a:t> (2)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Verplicht (minimum 2D)! Maar kan samengesteld/aangevuld worden met (combinaties van):</a:t>
            </a:r>
          </a:p>
          <a:p>
            <a:pPr lvl="1"/>
            <a:r>
              <a:rPr lang="nl-NL" dirty="0" err="1"/>
              <a:t>Oorsprongspositie.locatie</a:t>
            </a:r>
            <a:endParaRPr lang="nl-NL" dirty="0"/>
          </a:p>
          <a:p>
            <a:pPr lvl="1"/>
            <a:r>
              <a:rPr lang="nl-NL" dirty="0" err="1"/>
              <a:t>Oorsprongspositie.aanvangspeil</a:t>
            </a:r>
            <a:endParaRPr lang="nl-NL" dirty="0"/>
          </a:p>
          <a:p>
            <a:pPr lvl="1"/>
            <a:r>
              <a:rPr lang="nl-NL" dirty="0" err="1"/>
              <a:t>Oorsprongspositie.startTovMaaiveld</a:t>
            </a:r>
            <a:endParaRPr lang="nl-NL" dirty="0"/>
          </a:p>
          <a:p>
            <a:pPr lvl="1"/>
            <a:r>
              <a:rPr lang="nl-NL" dirty="0" err="1"/>
              <a:t>Boringdetails.boringlengte</a:t>
            </a:r>
            <a:endParaRPr lang="nl-NL" dirty="0"/>
          </a:p>
          <a:p>
            <a:pPr lvl="1"/>
            <a:r>
              <a:rPr lang="nl-NL" dirty="0" err="1"/>
              <a:t>Boringdetails.oorspronkelijk</a:t>
            </a:r>
            <a:r>
              <a:rPr lang="nl-NL" dirty="0"/>
              <a:t>/</a:t>
            </a:r>
            <a:r>
              <a:rPr lang="nl-NL" dirty="0" err="1"/>
              <a:t>huidigMaaiveld</a:t>
            </a:r>
            <a:endParaRPr lang="nl-NL" dirty="0"/>
          </a:p>
          <a:p>
            <a:pPr lvl="1"/>
            <a:r>
              <a:rPr lang="nl-NL" dirty="0" err="1"/>
              <a:t>Boringdetails.diepteVan</a:t>
            </a:r>
            <a:r>
              <a:rPr lang="nl-NL" dirty="0"/>
              <a:t>/Tot</a:t>
            </a:r>
          </a:p>
          <a:p>
            <a:pPr lvl="1"/>
            <a:r>
              <a:rPr lang="nl-NL" dirty="0" err="1"/>
              <a:t>Boringdetails.richting</a:t>
            </a:r>
            <a:endParaRPr lang="nl-NL" dirty="0"/>
          </a:p>
          <a:p>
            <a:pPr lvl="1"/>
            <a:r>
              <a:rPr lang="nl-NL" dirty="0" err="1"/>
              <a:t>Boringdetails.helling</a:t>
            </a:r>
            <a:endParaRPr lang="nl-NL" dirty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06920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Klassendiagram: figuur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953E655-0F30-4D4B-A479-477B76E1F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40" y="928584"/>
            <a:ext cx="7514919" cy="384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12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 err="1">
                <a:latin typeface="FlandersArtSans-Bold" panose="00000800000000000000" pitchFamily="2" charset="0"/>
              </a:rPr>
              <a:t>Grondboring.geometrie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84D6DC-CE03-40A1-95DF-E62B20E19E51}"/>
              </a:ext>
            </a:extLst>
          </p:cNvPr>
          <p:cNvSpPr/>
          <p:nvPr/>
        </p:nvSpPr>
        <p:spPr>
          <a:xfrm>
            <a:off x="1036685" y="3344632"/>
            <a:ext cx="725211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srsName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http://www.opengis.net/def/crs/EPSG/0/6190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>
                <a:latin typeface="Consolas" panose="020B0609020204030204" pitchFamily="49" charset="0"/>
              </a:rPr>
              <a:t>120537.00, 199969.00, 5.50 120537.00, 199969.00, -16.0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5C32E51-C42D-4698-AF87-42532EC7A2C6}"/>
              </a:ext>
            </a:extLst>
          </p:cNvPr>
          <p:cNvGrpSpPr/>
          <p:nvPr/>
        </p:nvGrpSpPr>
        <p:grpSpPr>
          <a:xfrm>
            <a:off x="531016" y="1159645"/>
            <a:ext cx="2185214" cy="912034"/>
            <a:chOff x="896592" y="1198704"/>
            <a:chExt cx="2185214" cy="91203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7203D1E-F70B-40A2-8A7A-0C5E024905C6}"/>
                </a:ext>
              </a:extLst>
            </p:cNvPr>
            <p:cNvSpPr txBox="1"/>
            <p:nvPr/>
          </p:nvSpPr>
          <p:spPr>
            <a:xfrm>
              <a:off x="896592" y="1450179"/>
              <a:ext cx="2185214" cy="261610"/>
            </a:xfrm>
            <a:prstGeom prst="rect">
              <a:avLst/>
            </a:prstGeom>
            <a:solidFill>
              <a:schemeClr val="lt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Consolas" panose="020B0609020204030204" pitchFamily="49" charset="0"/>
                </a:rPr>
                <a:t>120537.00, 199969.00, 5.50</a:t>
              </a:r>
              <a:endParaRPr lang="nl-BE" sz="11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523FA6-C7BD-4DFB-A84E-D632EFEC4F1B}"/>
                </a:ext>
              </a:extLst>
            </p:cNvPr>
            <p:cNvSpPr txBox="1"/>
            <p:nvPr/>
          </p:nvSpPr>
          <p:spPr>
            <a:xfrm>
              <a:off x="1004923" y="1198704"/>
              <a:ext cx="1968552" cy="253916"/>
            </a:xfrm>
            <a:prstGeom prst="rect">
              <a:avLst/>
            </a:prstGeom>
            <a:solidFill>
              <a:schemeClr val="l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nl-BE" sz="1050" dirty="0" err="1">
                  <a:solidFill>
                    <a:srgbClr val="FF0000"/>
                  </a:solidFill>
                </a:rPr>
                <a:t>Oorsprongspositie.locatie</a:t>
              </a:r>
              <a:endParaRPr lang="nl-BE" sz="1050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65040CF-3132-490A-983B-B21E7DBE06DF}"/>
                </a:ext>
              </a:extLst>
            </p:cNvPr>
            <p:cNvSpPr txBox="1"/>
            <p:nvPr/>
          </p:nvSpPr>
          <p:spPr>
            <a:xfrm>
              <a:off x="1004923" y="1634004"/>
              <a:ext cx="1968552" cy="253916"/>
            </a:xfrm>
            <a:prstGeom prst="rect">
              <a:avLst/>
            </a:prstGeom>
            <a:solidFill>
              <a:schemeClr val="l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nl-BE" sz="1050" dirty="0">
                  <a:solidFill>
                    <a:srgbClr val="FF0000"/>
                  </a:solidFill>
                </a:rPr>
                <a:t>of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1952BAD-33A7-4B83-A18D-D3FAA0F89B45}"/>
                </a:ext>
              </a:extLst>
            </p:cNvPr>
            <p:cNvSpPr txBox="1"/>
            <p:nvPr/>
          </p:nvSpPr>
          <p:spPr>
            <a:xfrm>
              <a:off x="1127425" y="1849128"/>
              <a:ext cx="1723549" cy="261610"/>
            </a:xfrm>
            <a:prstGeom prst="rect">
              <a:avLst/>
            </a:prstGeom>
            <a:solidFill>
              <a:schemeClr val="lt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Consolas" panose="020B0609020204030204" pitchFamily="49" charset="0"/>
                </a:rPr>
                <a:t>120537.00, 199969.00</a:t>
              </a:r>
              <a:endParaRPr lang="nl-BE" sz="11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85B6406-1FAD-4DC2-8CCC-C4844D8A7AF3}"/>
              </a:ext>
            </a:extLst>
          </p:cNvPr>
          <p:cNvGrpSpPr/>
          <p:nvPr/>
        </p:nvGrpSpPr>
        <p:grpSpPr>
          <a:xfrm>
            <a:off x="2824561" y="1188719"/>
            <a:ext cx="2185214" cy="488850"/>
            <a:chOff x="3595634" y="1224115"/>
            <a:chExt cx="2185214" cy="48885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9015E06-01BA-4FD8-808E-FE9CAD9AA56F}"/>
                </a:ext>
              </a:extLst>
            </p:cNvPr>
            <p:cNvSpPr txBox="1"/>
            <p:nvPr/>
          </p:nvSpPr>
          <p:spPr>
            <a:xfrm>
              <a:off x="4427687" y="1451355"/>
              <a:ext cx="492443" cy="261610"/>
            </a:xfrm>
            <a:prstGeom prst="rect">
              <a:avLst/>
            </a:prstGeom>
            <a:solidFill>
              <a:schemeClr val="lt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Consolas" panose="020B0609020204030204" pitchFamily="49" charset="0"/>
                </a:rPr>
                <a:t>5.50</a:t>
              </a:r>
              <a:endParaRPr lang="nl-BE" sz="11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8F1713F-3E36-4514-9910-80C6C95E133D}"/>
                </a:ext>
              </a:extLst>
            </p:cNvPr>
            <p:cNvSpPr txBox="1"/>
            <p:nvPr/>
          </p:nvSpPr>
          <p:spPr>
            <a:xfrm>
              <a:off x="3595634" y="1224115"/>
              <a:ext cx="2185214" cy="253916"/>
            </a:xfrm>
            <a:prstGeom prst="rect">
              <a:avLst/>
            </a:prstGeom>
            <a:solidFill>
              <a:schemeClr val="l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nl-BE" sz="1050" dirty="0" err="1">
                  <a:solidFill>
                    <a:srgbClr val="FF0000"/>
                  </a:solidFill>
                </a:rPr>
                <a:t>Oorsprongspositie.aanvangspeil</a:t>
              </a:r>
              <a:endParaRPr lang="nl-BE" sz="105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0CA5618-E785-40FB-B588-8C4A8D7062EE}"/>
              </a:ext>
            </a:extLst>
          </p:cNvPr>
          <p:cNvGrpSpPr/>
          <p:nvPr/>
        </p:nvGrpSpPr>
        <p:grpSpPr>
          <a:xfrm>
            <a:off x="4939061" y="1199435"/>
            <a:ext cx="2022195" cy="882960"/>
            <a:chOff x="6323340" y="1227778"/>
            <a:chExt cx="2022195" cy="88296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B46B2CD-0877-4188-8A49-E6F6C2FF5B8B}"/>
                </a:ext>
              </a:extLst>
            </p:cNvPr>
            <p:cNvSpPr txBox="1"/>
            <p:nvPr/>
          </p:nvSpPr>
          <p:spPr>
            <a:xfrm>
              <a:off x="6323340" y="1450179"/>
              <a:ext cx="1968552" cy="253916"/>
            </a:xfrm>
            <a:prstGeom prst="rect">
              <a:avLst/>
            </a:prstGeom>
            <a:solidFill>
              <a:schemeClr val="l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nl-BE" sz="1050" dirty="0">
                  <a:solidFill>
                    <a:srgbClr val="FF0000"/>
                  </a:solidFill>
                </a:rPr>
                <a:t>of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FF5869B-03DA-4E67-B789-EA762BFEB066}"/>
                </a:ext>
              </a:extLst>
            </p:cNvPr>
            <p:cNvSpPr txBox="1"/>
            <p:nvPr/>
          </p:nvSpPr>
          <p:spPr>
            <a:xfrm>
              <a:off x="7115037" y="1849128"/>
              <a:ext cx="492443" cy="261610"/>
            </a:xfrm>
            <a:prstGeom prst="rect">
              <a:avLst/>
            </a:prstGeom>
            <a:solidFill>
              <a:schemeClr val="lt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Consolas" panose="020B0609020204030204" pitchFamily="49" charset="0"/>
                </a:rPr>
                <a:t>21.5</a:t>
              </a:r>
              <a:endParaRPr lang="nl-BE" sz="11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D02527-4595-4D55-9B5C-7180C1BF6543}"/>
                </a:ext>
              </a:extLst>
            </p:cNvPr>
            <p:cNvSpPr txBox="1"/>
            <p:nvPr/>
          </p:nvSpPr>
          <p:spPr>
            <a:xfrm>
              <a:off x="6352005" y="1227778"/>
              <a:ext cx="1968552" cy="253916"/>
            </a:xfrm>
            <a:prstGeom prst="rect">
              <a:avLst/>
            </a:prstGeom>
            <a:solidFill>
              <a:schemeClr val="l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nl-BE" sz="1050" dirty="0" err="1">
                  <a:solidFill>
                    <a:srgbClr val="FF0000"/>
                  </a:solidFill>
                </a:rPr>
                <a:t>Boringdetails.boringLengte</a:t>
              </a:r>
              <a:endParaRPr lang="nl-BE" sz="1050" dirty="0">
                <a:solidFill>
                  <a:srgbClr val="FF0000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66588A1-8D1F-45DC-91CE-425B68E78A26}"/>
                </a:ext>
              </a:extLst>
            </p:cNvPr>
            <p:cNvSpPr txBox="1"/>
            <p:nvPr/>
          </p:nvSpPr>
          <p:spPr>
            <a:xfrm>
              <a:off x="6376983" y="1634004"/>
              <a:ext cx="1968552" cy="253916"/>
            </a:xfrm>
            <a:prstGeom prst="rect">
              <a:avLst/>
            </a:prstGeom>
            <a:solidFill>
              <a:schemeClr val="l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nl-BE" sz="1050" dirty="0" err="1">
                  <a:solidFill>
                    <a:srgbClr val="FF0000"/>
                  </a:solidFill>
                </a:rPr>
                <a:t>Boringdetails.diepteTot</a:t>
              </a:r>
              <a:endParaRPr lang="nl-BE" sz="1050" dirty="0">
                <a:solidFill>
                  <a:srgbClr val="FF0000"/>
                </a:solidFill>
              </a:endParaRPr>
            </a:p>
          </p:txBody>
        </p:sp>
      </p:grpSp>
      <p:sp>
        <p:nvSpPr>
          <p:cNvPr id="4" name="Arrow: Right 3">
            <a:extLst>
              <a:ext uri="{FF2B5EF4-FFF2-40B4-BE49-F238E27FC236}">
                <a16:creationId xmlns:a16="http://schemas.microsoft.com/office/drawing/2014/main" id="{6C252889-E425-4855-AF2F-4BAE8D440D34}"/>
              </a:ext>
            </a:extLst>
          </p:cNvPr>
          <p:cNvSpPr/>
          <p:nvPr/>
        </p:nvSpPr>
        <p:spPr>
          <a:xfrm rot="5400000">
            <a:off x="4354531" y="2398370"/>
            <a:ext cx="632184" cy="5368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7A97D0-EAE6-42E9-9A76-A28C21900E83}"/>
              </a:ext>
            </a:extLst>
          </p:cNvPr>
          <p:cNvGrpSpPr/>
          <p:nvPr/>
        </p:nvGrpSpPr>
        <p:grpSpPr>
          <a:xfrm>
            <a:off x="6768827" y="1205137"/>
            <a:ext cx="2022195" cy="877258"/>
            <a:chOff x="6323340" y="1227778"/>
            <a:chExt cx="2022195" cy="87725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EED3857-4ACF-466A-929A-D7E247E36EBD}"/>
                </a:ext>
              </a:extLst>
            </p:cNvPr>
            <p:cNvSpPr txBox="1"/>
            <p:nvPr/>
          </p:nvSpPr>
          <p:spPr>
            <a:xfrm>
              <a:off x="6323340" y="1450179"/>
              <a:ext cx="1968552" cy="423193"/>
            </a:xfrm>
            <a:prstGeom prst="rect">
              <a:avLst/>
            </a:prstGeom>
            <a:solidFill>
              <a:schemeClr val="l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nl-BE" sz="1050" dirty="0">
                  <a:latin typeface="Consolas" panose="020B0609020204030204" pitchFamily="49" charset="0"/>
                </a:rPr>
                <a:t>0</a:t>
              </a:r>
              <a:endParaRPr lang="nl-BE" sz="1050" dirty="0"/>
            </a:p>
            <a:p>
              <a:pPr algn="ctr"/>
              <a:endParaRPr lang="nl-BE" sz="1050" dirty="0">
                <a:solidFill>
                  <a:srgbClr val="FF000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79197D-249E-4A39-8A64-A03C1ED25CEB}"/>
                </a:ext>
              </a:extLst>
            </p:cNvPr>
            <p:cNvSpPr txBox="1"/>
            <p:nvPr/>
          </p:nvSpPr>
          <p:spPr>
            <a:xfrm>
              <a:off x="7230454" y="1843426"/>
              <a:ext cx="261610" cy="261610"/>
            </a:xfrm>
            <a:prstGeom prst="rect">
              <a:avLst/>
            </a:prstGeom>
            <a:solidFill>
              <a:schemeClr val="lt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Consolas" panose="020B0609020204030204" pitchFamily="49" charset="0"/>
                </a:rPr>
                <a:t>0</a:t>
              </a:r>
              <a:endParaRPr lang="nl-BE" sz="11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8771D53-8D2C-490D-9E6B-77C1D0E11704}"/>
                </a:ext>
              </a:extLst>
            </p:cNvPr>
            <p:cNvSpPr txBox="1"/>
            <p:nvPr/>
          </p:nvSpPr>
          <p:spPr>
            <a:xfrm>
              <a:off x="6352005" y="1227778"/>
              <a:ext cx="1968552" cy="253916"/>
            </a:xfrm>
            <a:prstGeom prst="rect">
              <a:avLst/>
            </a:prstGeom>
            <a:solidFill>
              <a:schemeClr val="l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nl-BE" sz="1050" dirty="0" err="1">
                  <a:solidFill>
                    <a:srgbClr val="FF0000"/>
                  </a:solidFill>
                </a:rPr>
                <a:t>Boringdetails.helling</a:t>
              </a:r>
              <a:endParaRPr lang="nl-BE" sz="1050" dirty="0">
                <a:solidFill>
                  <a:srgbClr val="FF0000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1EC60E0-6E1A-4AF9-BBAE-DEAEA707A968}"/>
                </a:ext>
              </a:extLst>
            </p:cNvPr>
            <p:cNvSpPr txBox="1"/>
            <p:nvPr/>
          </p:nvSpPr>
          <p:spPr>
            <a:xfrm>
              <a:off x="6376983" y="1634004"/>
              <a:ext cx="1968552" cy="253916"/>
            </a:xfrm>
            <a:prstGeom prst="rect">
              <a:avLst/>
            </a:prstGeom>
            <a:solidFill>
              <a:schemeClr val="l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nl-BE" sz="1050" dirty="0" err="1">
                  <a:solidFill>
                    <a:srgbClr val="FF0000"/>
                  </a:solidFill>
                </a:rPr>
                <a:t>Boringdetails.richting</a:t>
              </a:r>
              <a:endParaRPr lang="nl-BE" sz="105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5963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Boordetails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Kenmerken die variëren met de diepte:</a:t>
            </a:r>
          </a:p>
          <a:p>
            <a:pPr lvl="1"/>
            <a:r>
              <a:rPr lang="nl-NL" dirty="0"/>
              <a:t>Boormethode, Boorgatdiameter, Bekisting =&gt; </a:t>
            </a:r>
            <a:r>
              <a:rPr lang="nl-NL" dirty="0" err="1"/>
              <a:t>DiscreetCurvebereik</a:t>
            </a:r>
            <a:endParaRPr lang="nl-NL" dirty="0"/>
          </a:p>
          <a:p>
            <a:r>
              <a:rPr lang="nl-NL" dirty="0"/>
              <a:t>Observaties:</a:t>
            </a:r>
          </a:p>
          <a:p>
            <a:pPr lvl="1"/>
            <a:r>
              <a:rPr lang="nl-NL" dirty="0"/>
              <a:t>Van kenmerken die variëren met de diepte: kleur, consistentie, vochtgehalte =&gt; </a:t>
            </a:r>
            <a:r>
              <a:rPr lang="nl-NL" dirty="0" err="1"/>
              <a:t>DiscreetBereikObservatie</a:t>
            </a:r>
            <a:endParaRPr lang="nl-NL" dirty="0"/>
          </a:p>
          <a:p>
            <a:pPr lvl="1"/>
            <a:r>
              <a:rPr lang="nl-NL" dirty="0"/>
              <a:t>Van grondwaterstand</a:t>
            </a:r>
          </a:p>
        </p:txBody>
      </p:sp>
    </p:spTree>
    <p:extLst>
      <p:ext uri="{BB962C8B-B14F-4D97-AF65-F5344CB8AC3E}">
        <p14:creationId xmlns:p14="http://schemas.microsoft.com/office/powerpoint/2010/main" val="4082297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Grondmonster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Is </a:t>
            </a:r>
            <a:r>
              <a:rPr lang="nl-NL" dirty="0" err="1"/>
              <a:t>OSLO-O&amp;M:Monster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74443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Grondmonster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35FA41A-1013-46F9-A5F7-BD24958E163D}"/>
              </a:ext>
            </a:extLst>
          </p:cNvPr>
          <p:cNvGrpSpPr/>
          <p:nvPr/>
        </p:nvGrpSpPr>
        <p:grpSpPr>
          <a:xfrm>
            <a:off x="6683505" y="3816171"/>
            <a:ext cx="1914805" cy="980716"/>
            <a:chOff x="814540" y="928584"/>
            <a:chExt cx="7529359" cy="3856353"/>
          </a:xfrm>
        </p:grpSpPr>
        <p:pic>
          <p:nvPicPr>
            <p:cNvPr id="5" name="Picture 4" descr="Table&#10;&#10;Description automatically generated">
              <a:extLst>
                <a:ext uri="{FF2B5EF4-FFF2-40B4-BE49-F238E27FC236}">
                  <a16:creationId xmlns:a16="http://schemas.microsoft.com/office/drawing/2014/main" id="{0953E655-0F30-4D4B-A479-477B76E1F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540" y="928584"/>
              <a:ext cx="7529359" cy="385635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53C492-0483-4FAC-A6D6-857855F8B418}"/>
                </a:ext>
              </a:extLst>
            </p:cNvPr>
            <p:cNvSpPr/>
            <p:nvPr/>
          </p:nvSpPr>
          <p:spPr>
            <a:xfrm>
              <a:off x="1966252" y="1297835"/>
              <a:ext cx="667421" cy="4491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F73C0D5-CF0D-4395-8A33-5A5343458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7238" y="1671750"/>
            <a:ext cx="3609524" cy="18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6560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 err="1">
                <a:latin typeface="FlandersArtSans-Bold" panose="00000800000000000000" pitchFamily="2" charset="0"/>
              </a:rPr>
              <a:t>Grondmonster.bemonsteringsplaats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 err="1"/>
              <a:t>Monster.bemonsteringsplaats</a:t>
            </a:r>
            <a:r>
              <a:rPr lang="nl-NL" dirty="0"/>
              <a:t> normaal overbodig wanneer deze ondubbelzinnig volgt uit de locatie van een geassocieerd Bemonsteringsobject (bv </a:t>
            </a:r>
            <a:r>
              <a:rPr lang="nl-NL" dirty="0" err="1"/>
              <a:t>vh</a:t>
            </a:r>
            <a:r>
              <a:rPr lang="nl-NL" dirty="0"/>
              <a:t> type Bemonsteringspunt).</a:t>
            </a:r>
          </a:p>
          <a:p>
            <a:r>
              <a:rPr lang="nl-NL" dirty="0"/>
              <a:t>Uitzondering: als de positie kan variëren binnen het </a:t>
            </a:r>
            <a:r>
              <a:rPr lang="nl-NL" dirty="0" err="1"/>
              <a:t>geassocieerdBemonsteringsobject</a:t>
            </a:r>
            <a:r>
              <a:rPr lang="nl-NL" dirty="0"/>
              <a:t>, bv bij een Grondmonster is de bemonsteringsplaats een punt op de geometrie </a:t>
            </a:r>
            <a:r>
              <a:rPr lang="nl-NL" dirty="0" err="1"/>
              <a:t>vd</a:t>
            </a:r>
            <a:r>
              <a:rPr lang="nl-NL" dirty="0"/>
              <a:t> Grondboring =&gt; relatieve positie.</a:t>
            </a:r>
          </a:p>
        </p:txBody>
      </p:sp>
    </p:spTree>
    <p:extLst>
      <p:ext uri="{BB962C8B-B14F-4D97-AF65-F5344CB8AC3E}">
        <p14:creationId xmlns:p14="http://schemas.microsoft.com/office/powerpoint/2010/main" val="30019872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 err="1">
                <a:latin typeface="FlandersArtSans-Bold" panose="00000800000000000000" pitchFamily="2" charset="0"/>
              </a:rPr>
              <a:t>Grondmonster.bemonsteringsplaats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84D6DC-CE03-40A1-95DF-E62B20E19E51}"/>
              </a:ext>
            </a:extLst>
          </p:cNvPr>
          <p:cNvSpPr/>
          <p:nvPr/>
        </p:nvSpPr>
        <p:spPr>
          <a:xfrm>
            <a:off x="1002686" y="4348321"/>
            <a:ext cx="725211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srsName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http://www.opengis.net/def/crs/EPSG/0/6190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LS123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>
                <a:latin typeface="Consolas" panose="020B0609020204030204" pitchFamily="49" charset="0"/>
              </a:rPr>
              <a:t>120537.00, 199969.00, 5.50 120537.00, 199969.00, -16.0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77D32F-87E5-4CC8-9246-A26BAF886833}"/>
              </a:ext>
            </a:extLst>
          </p:cNvPr>
          <p:cNvSpPr/>
          <p:nvPr/>
        </p:nvSpPr>
        <p:spPr>
          <a:xfrm>
            <a:off x="4572000" y="1441650"/>
            <a:ext cx="361188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gml:Point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srsName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LS123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srsDimension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>
                <a:latin typeface="Consolas" panose="020B0609020204030204" pitchFamily="49" charset="0"/>
              </a:rPr>
              <a:t>4.5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gml:Point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A1C687-375F-4E06-BF5D-9CA97AAFA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615" y="901910"/>
            <a:ext cx="2141195" cy="285074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D9D1E0A-3922-44D1-8ED1-0CE706953866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3633473" y="1741732"/>
            <a:ext cx="93852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13A99B-CA0B-47E5-B051-AB90F1C2258A}"/>
              </a:ext>
            </a:extLst>
          </p:cNvPr>
          <p:cNvCxnSpPr>
            <a:cxnSpLocks/>
          </p:cNvCxnSpPr>
          <p:nvPr/>
        </p:nvCxnSpPr>
        <p:spPr>
          <a:xfrm flipV="1">
            <a:off x="1844040" y="3824859"/>
            <a:ext cx="0" cy="474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eft Brace 7">
            <a:extLst>
              <a:ext uri="{FF2B5EF4-FFF2-40B4-BE49-F238E27FC236}">
                <a16:creationId xmlns:a16="http://schemas.microsoft.com/office/drawing/2014/main" id="{ED4746F4-6692-4812-B043-B4705DCE3DE2}"/>
              </a:ext>
            </a:extLst>
          </p:cNvPr>
          <p:cNvSpPr/>
          <p:nvPr/>
        </p:nvSpPr>
        <p:spPr>
          <a:xfrm>
            <a:off x="1673450" y="1042919"/>
            <a:ext cx="170590" cy="264414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C947D2A-4882-4797-AEBD-18839A44E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955" y="1536904"/>
            <a:ext cx="375518" cy="40965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A4497C7-A476-46E9-914E-B52077975FF5}"/>
              </a:ext>
            </a:extLst>
          </p:cNvPr>
          <p:cNvCxnSpPr>
            <a:cxnSpLocks/>
          </p:cNvCxnSpPr>
          <p:nvPr/>
        </p:nvCxnSpPr>
        <p:spPr>
          <a:xfrm>
            <a:off x="2374411" y="1741732"/>
            <a:ext cx="883544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9859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Observatie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Generieke Observaties</a:t>
            </a:r>
          </a:p>
          <a:p>
            <a:r>
              <a:rPr lang="nl-NL" dirty="0"/>
              <a:t>Gespecialiseerde Observaties:</a:t>
            </a:r>
          </a:p>
          <a:p>
            <a:pPr lvl="1"/>
            <a:r>
              <a:rPr lang="nl-NL" dirty="0"/>
              <a:t>Korrelverdeling, Doorlatendheid, schuifweerstand, Samendrukbaarheid, Boorgatmeting (?)</a:t>
            </a:r>
          </a:p>
          <a:p>
            <a:pPr lvl="1"/>
            <a:r>
              <a:rPr lang="nl-NL" dirty="0" err="1"/>
              <a:t>StratigrafischeInterpretatie</a:t>
            </a:r>
            <a:r>
              <a:rPr lang="nl-NL" dirty="0"/>
              <a:t>, </a:t>
            </a:r>
            <a:r>
              <a:rPr lang="nl-NL" dirty="0" err="1"/>
              <a:t>LithologischeInterpretatie</a:t>
            </a:r>
            <a:r>
              <a:rPr lang="nl-NL" dirty="0"/>
              <a:t>, </a:t>
            </a:r>
            <a:r>
              <a:rPr lang="nl-NL" dirty="0" err="1"/>
              <a:t>HydrogeologischeInterpretatie</a:t>
            </a:r>
            <a:r>
              <a:rPr lang="nl-NL" dirty="0"/>
              <a:t>, </a:t>
            </a:r>
            <a:r>
              <a:rPr lang="nl-NL" dirty="0" err="1"/>
              <a:t>GeotechnischeInterpretatie</a:t>
            </a:r>
            <a:r>
              <a:rPr lang="nl-NL" dirty="0"/>
              <a:t>, </a:t>
            </a:r>
            <a:r>
              <a:rPr lang="nl-NL" dirty="0" err="1"/>
              <a:t>AntropogeneInterpretatie</a:t>
            </a:r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25215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Observatie: figuur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35FA41A-1013-46F9-A5F7-BD24958E163D}"/>
              </a:ext>
            </a:extLst>
          </p:cNvPr>
          <p:cNvGrpSpPr/>
          <p:nvPr/>
        </p:nvGrpSpPr>
        <p:grpSpPr>
          <a:xfrm>
            <a:off x="6683505" y="3816171"/>
            <a:ext cx="1914805" cy="980716"/>
            <a:chOff x="814540" y="928584"/>
            <a:chExt cx="7529359" cy="3856353"/>
          </a:xfrm>
        </p:grpSpPr>
        <p:pic>
          <p:nvPicPr>
            <p:cNvPr id="5" name="Picture 4" descr="Table&#10;&#10;Description automatically generated">
              <a:extLst>
                <a:ext uri="{FF2B5EF4-FFF2-40B4-BE49-F238E27FC236}">
                  <a16:creationId xmlns:a16="http://schemas.microsoft.com/office/drawing/2014/main" id="{0953E655-0F30-4D4B-A479-477B76E1F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540" y="928584"/>
              <a:ext cx="7529359" cy="385635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53C492-0483-4FAC-A6D6-857855F8B418}"/>
                </a:ext>
              </a:extLst>
            </p:cNvPr>
            <p:cNvSpPr/>
            <p:nvPr/>
          </p:nvSpPr>
          <p:spPr>
            <a:xfrm>
              <a:off x="2658890" y="928584"/>
              <a:ext cx="2006663" cy="180161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9BA904F-F430-4AF5-9032-946C6AFCE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72" y="859470"/>
            <a:ext cx="4391992" cy="38161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8182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Observatie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Generieke Observaties</a:t>
            </a:r>
          </a:p>
          <a:p>
            <a:r>
              <a:rPr lang="nl-NL" dirty="0"/>
              <a:t>Gespecialiseerde Observaties:</a:t>
            </a:r>
          </a:p>
          <a:p>
            <a:pPr lvl="1"/>
            <a:r>
              <a:rPr lang="nl-NL" dirty="0"/>
              <a:t>Korrelverdeling, Doorlatendheid, schuifweerstand, Samendrukbaarheid, Boorgatmeting (?)</a:t>
            </a:r>
          </a:p>
          <a:p>
            <a:pPr lvl="1"/>
            <a:r>
              <a:rPr lang="nl-NL" dirty="0" err="1"/>
              <a:t>StratigrafischeInterpretatie</a:t>
            </a:r>
            <a:r>
              <a:rPr lang="nl-NL" dirty="0"/>
              <a:t>, </a:t>
            </a:r>
            <a:r>
              <a:rPr lang="nl-NL" dirty="0" err="1"/>
              <a:t>LithologischeInterpretatie</a:t>
            </a:r>
            <a:r>
              <a:rPr lang="nl-NL" dirty="0"/>
              <a:t>, </a:t>
            </a:r>
            <a:r>
              <a:rPr lang="nl-NL" dirty="0" err="1"/>
              <a:t>HydrogeologischeInterpretatie</a:t>
            </a:r>
            <a:r>
              <a:rPr lang="nl-NL" dirty="0"/>
              <a:t>, </a:t>
            </a:r>
            <a:r>
              <a:rPr lang="nl-NL" dirty="0" err="1"/>
              <a:t>GeotechnischeInterpretatie</a:t>
            </a:r>
            <a:r>
              <a:rPr lang="nl-NL" dirty="0"/>
              <a:t>, </a:t>
            </a:r>
            <a:r>
              <a:rPr lang="nl-NL" dirty="0" err="1"/>
              <a:t>AntropogeneInterpretatie</a:t>
            </a:r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2469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Generieke observaties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 err="1"/>
              <a:t>Dmv</a:t>
            </a:r>
            <a:r>
              <a:rPr lang="nl-NL" dirty="0"/>
              <a:t> klasse Observatie (die immers niet abstract is).</a:t>
            </a:r>
          </a:p>
          <a:p>
            <a:r>
              <a:rPr lang="nl-NL" dirty="0"/>
              <a:t>In dit AP zijn enkel Observaties mogelijk op Grondboringen of Grondmonsters (aangezien Bemonsteringsobject wel abstract is)</a:t>
            </a:r>
          </a:p>
          <a:p>
            <a:r>
              <a:rPr lang="nl-NL" dirty="0"/>
              <a:t>Observaties op Objecten kunnen niet: Object is nl abstract en zou verder moeten gespecialiseerd worden naar klassen die in de context passen, bv </a:t>
            </a:r>
            <a:r>
              <a:rPr lang="nl-NL" dirty="0" err="1"/>
              <a:t>GeologischeEenheid</a:t>
            </a:r>
            <a:r>
              <a:rPr lang="nl-NL" dirty="0"/>
              <a:t> etc.</a:t>
            </a:r>
          </a:p>
        </p:txBody>
      </p:sp>
    </p:spTree>
    <p:extLst>
      <p:ext uri="{BB962C8B-B14F-4D97-AF65-F5344CB8AC3E}">
        <p14:creationId xmlns:p14="http://schemas.microsoft.com/office/powerpoint/2010/main" val="3718984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Klassendiagram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Bestaande standaarden</a:t>
            </a:r>
          </a:p>
          <a:p>
            <a:r>
              <a:rPr lang="nl-NL" dirty="0" err="1"/>
              <a:t>Gemapt</a:t>
            </a:r>
            <a:r>
              <a:rPr lang="nl-NL" dirty="0"/>
              <a:t> op en aangevuld met DOV schema’s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516400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Generieke observaties (2)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De attributen van Observatie volstaan om Observatie van om het even welk Kenmerk mogelijk te maken (datatype Resultaat is immers </a:t>
            </a:r>
            <a:r>
              <a:rPr lang="nl-NL" dirty="0" err="1"/>
              <a:t>GeneriekDatatype</a:t>
            </a:r>
            <a:r>
              <a:rPr lang="nl-NL" dirty="0"/>
              <a:t>).</a:t>
            </a:r>
          </a:p>
          <a:p>
            <a:r>
              <a:rPr lang="nl-NL" dirty="0"/>
              <a:t>Er zijn bovendien generieke types Observatie voorzien:</a:t>
            </a:r>
          </a:p>
          <a:p>
            <a:pPr lvl="1"/>
            <a:r>
              <a:rPr lang="nl-NL" dirty="0"/>
              <a:t>Meting, Classificatie, Telling etc.</a:t>
            </a:r>
          </a:p>
        </p:txBody>
      </p:sp>
    </p:spTree>
    <p:extLst>
      <p:ext uri="{BB962C8B-B14F-4D97-AF65-F5344CB8AC3E}">
        <p14:creationId xmlns:p14="http://schemas.microsoft.com/office/powerpoint/2010/main" val="31467508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Generieke observaties (3)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De codelijst van mogelijk te observeren Kenmerken is nu</a:t>
            </a:r>
          </a:p>
          <a:p>
            <a:pPr lvl="1"/>
            <a:r>
              <a:rPr lang="nl-NL" dirty="0" err="1"/>
              <a:t>DOV.Observatie:ParameterEnum</a:t>
            </a:r>
            <a:endParaRPr lang="nl-NL" dirty="0"/>
          </a:p>
          <a:p>
            <a:pPr lvl="1"/>
            <a:r>
              <a:rPr lang="nl-NL" dirty="0"/>
              <a:t>Dit </a:t>
            </a:r>
            <a:r>
              <a:rPr lang="nl-NL" dirty="0" err="1"/>
              <a:t>ipv</a:t>
            </a:r>
            <a:r>
              <a:rPr lang="nl-NL" dirty="0"/>
              <a:t> </a:t>
            </a:r>
            <a:r>
              <a:rPr lang="nl-NL" dirty="0" err="1"/>
              <a:t>DOV.Grondmonster:ParameterEnumtype</a:t>
            </a:r>
            <a:endParaRPr lang="nl-NL" dirty="0"/>
          </a:p>
          <a:p>
            <a:r>
              <a:rPr lang="nl-NL" dirty="0"/>
              <a:t>De vorige codelijst is subset daarvan. </a:t>
            </a:r>
          </a:p>
          <a:p>
            <a:r>
              <a:rPr lang="nl-NL" dirty="0"/>
              <a:t>Echter: wellicht zijn niet alle Kenmerken in de algemene codelijst van toepassing. Oplossing: “slimme” codelijst. </a:t>
            </a:r>
          </a:p>
        </p:txBody>
      </p:sp>
    </p:spTree>
    <p:extLst>
      <p:ext uri="{BB962C8B-B14F-4D97-AF65-F5344CB8AC3E}">
        <p14:creationId xmlns:p14="http://schemas.microsoft.com/office/powerpoint/2010/main" val="20282980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Generieke Observaties: </a:t>
            </a:r>
            <a:r>
              <a:rPr lang="nl-BE" sz="3200" b="1" dirty="0" err="1">
                <a:latin typeface="FlandersArtSans-Bold" panose="00000800000000000000" pitchFamily="2" charset="0"/>
              </a:rPr>
              <a:t>vb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B2DE511-04B5-4832-AE49-0EE6F276C6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2340674"/>
              </p:ext>
            </p:extLst>
          </p:nvPr>
        </p:nvGraphicFramePr>
        <p:xfrm>
          <a:off x="2386012" y="781012"/>
          <a:ext cx="4371975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Worksheet" r:id="rId4" imgW="6772209" imgH="6296025" progId="Excel.Sheet.12">
                  <p:embed/>
                </p:oleObj>
              </mc:Choice>
              <mc:Fallback>
                <p:oleObj name="Worksheet" r:id="rId4" imgW="6772209" imgH="6296025" progId="Excel.Shee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B2DE511-04B5-4832-AE49-0EE6F276C6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86012" y="781012"/>
                        <a:ext cx="4371975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59376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Korrelverdeling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861762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Klassendiagram: </a:t>
            </a:r>
            <a:r>
              <a:rPr lang="nl-BE" sz="3200" b="1" dirty="0" err="1">
                <a:latin typeface="FlandersArtSans-Bold" panose="00000800000000000000" pitchFamily="2" charset="0"/>
              </a:rPr>
              <a:t>svz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 err="1"/>
              <a:t>TODO’s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Nog uitmodelleren:</a:t>
            </a:r>
          </a:p>
          <a:p>
            <a:pPr lvl="2"/>
            <a:r>
              <a:rPr lang="nl-NL" dirty="0"/>
              <a:t>Grondwaterstand, Consistentie, kleur, Vochtgehalte</a:t>
            </a:r>
          </a:p>
          <a:p>
            <a:pPr lvl="2"/>
            <a:r>
              <a:rPr lang="nl-NL" dirty="0"/>
              <a:t>Doorlatendheid, Schuifweerstand, </a:t>
            </a:r>
            <a:r>
              <a:rPr lang="nl-NL" dirty="0" err="1"/>
              <a:t>Samendrukbaarheidmeting</a:t>
            </a:r>
            <a:r>
              <a:rPr lang="nl-NL" dirty="0"/>
              <a:t>, Boorgatmeting (?) (enkel Korrelverdeling is DONE)</a:t>
            </a:r>
          </a:p>
          <a:p>
            <a:pPr lvl="2"/>
            <a:r>
              <a:rPr lang="nl-NL" dirty="0" err="1"/>
              <a:t>HydrogeologischeInterpretatie</a:t>
            </a:r>
            <a:r>
              <a:rPr lang="nl-NL" dirty="0"/>
              <a:t>, </a:t>
            </a:r>
            <a:r>
              <a:rPr lang="nl-NL" dirty="0" err="1"/>
              <a:t>GeotechnischeInterpretatie</a:t>
            </a:r>
            <a:r>
              <a:rPr lang="nl-NL" dirty="0"/>
              <a:t>, </a:t>
            </a:r>
            <a:r>
              <a:rPr lang="nl-NL" dirty="0" err="1"/>
              <a:t>AntropogeneInterpretatie</a:t>
            </a:r>
            <a:endParaRPr lang="nl-NL" dirty="0"/>
          </a:p>
          <a:p>
            <a:pPr lvl="2"/>
            <a:r>
              <a:rPr lang="nl-NL" dirty="0"/>
              <a:t>Opdracht</a:t>
            </a:r>
          </a:p>
          <a:p>
            <a:pPr lvl="1"/>
            <a:r>
              <a:rPr lang="nl-NL" dirty="0"/>
              <a:t>Issues:</a:t>
            </a:r>
          </a:p>
          <a:p>
            <a:pPr lvl="2"/>
            <a:r>
              <a:rPr lang="nl-NL" dirty="0"/>
              <a:t>Zie </a:t>
            </a:r>
            <a:r>
              <a:rPr lang="nl-NL" dirty="0" err="1">
                <a:hlinkClick r:id="rId2"/>
              </a:rPr>
              <a:t>Github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658327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OSLO Observaties en Metingen: </a:t>
            </a:r>
            <a:r>
              <a:rPr lang="nl-BE" sz="3200" b="1" dirty="0" err="1">
                <a:latin typeface="FlandersArtSans-Bold" panose="00000800000000000000" pitchFamily="2" charset="0"/>
              </a:rPr>
              <a:t>svz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 err="1"/>
              <a:t>TODO’s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Datatypes</a:t>
            </a:r>
          </a:p>
        </p:txBody>
      </p:sp>
    </p:spTree>
    <p:extLst>
      <p:ext uri="{BB962C8B-B14F-4D97-AF65-F5344CB8AC3E}">
        <p14:creationId xmlns:p14="http://schemas.microsoft.com/office/powerpoint/2010/main" val="11551863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OSLO Ruimtelijke Bereiken: </a:t>
            </a:r>
            <a:r>
              <a:rPr lang="nl-BE" sz="3200" b="1" dirty="0" err="1">
                <a:latin typeface="FlandersArtSans-Bold" panose="00000800000000000000" pitchFamily="2" charset="0"/>
              </a:rPr>
              <a:t>svz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DONE:</a:t>
            </a:r>
          </a:p>
          <a:p>
            <a:pPr lvl="1"/>
            <a:r>
              <a:rPr lang="nl-NL" dirty="0"/>
              <a:t>Discreet Puntbereik &amp; Discreet Curvebereik</a:t>
            </a:r>
          </a:p>
          <a:p>
            <a:r>
              <a:rPr lang="nl-NL" dirty="0"/>
              <a:t>TODO(?):</a:t>
            </a:r>
          </a:p>
          <a:p>
            <a:pPr lvl="1"/>
            <a:r>
              <a:rPr lang="nl-NL" dirty="0"/>
              <a:t>Andere discrete Bereiken (Vlak, Volume, </a:t>
            </a:r>
            <a:r>
              <a:rPr lang="nl-NL" dirty="0" err="1"/>
              <a:t>Grid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Continue Bereiken (TIN, Thiessen </a:t>
            </a:r>
            <a:r>
              <a:rPr lang="nl-NL" dirty="0" err="1"/>
              <a:t>etc</a:t>
            </a:r>
            <a:r>
              <a:rPr lang="nl-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061017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Definities: </a:t>
            </a:r>
            <a:r>
              <a:rPr lang="nl-BE" sz="3200" b="1" dirty="0" err="1">
                <a:latin typeface="FlandersArtSans-Bold" panose="00000800000000000000" pitchFamily="2" charset="0"/>
              </a:rPr>
              <a:t>excel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7E17F1-6F7D-473C-A3D2-18C2B45C8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063" y="781012"/>
            <a:ext cx="6657873" cy="403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838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Definities: </a:t>
            </a:r>
            <a:r>
              <a:rPr lang="nl-BE" sz="3200" b="1" dirty="0" err="1">
                <a:latin typeface="FlandersArtSans-Bold" panose="00000800000000000000" pitchFamily="2" charset="0"/>
              </a:rPr>
              <a:t>svz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DONE:</a:t>
            </a:r>
          </a:p>
          <a:p>
            <a:pPr lvl="1"/>
            <a:r>
              <a:rPr lang="nl-NL" dirty="0"/>
              <a:t>Bijna alle klassen.</a:t>
            </a:r>
          </a:p>
          <a:p>
            <a:pPr lvl="1"/>
            <a:r>
              <a:rPr lang="nl-NL" dirty="0"/>
              <a:t>Ongeveer 50% van alle definities (OPGELET: het AP is nog niet volledig </a:t>
            </a:r>
            <a:r>
              <a:rPr lang="nl-NL" dirty="0" err="1"/>
              <a:t>uitgemodelleerd</a:t>
            </a:r>
            <a:r>
              <a:rPr lang="nl-NL" dirty="0"/>
              <a:t>).</a:t>
            </a:r>
          </a:p>
          <a:p>
            <a:r>
              <a:rPr lang="nl-NL" dirty="0"/>
              <a:t>TODO:</a:t>
            </a:r>
          </a:p>
          <a:p>
            <a:pPr lvl="1"/>
            <a:r>
              <a:rPr lang="nl-NL" dirty="0"/>
              <a:t>Overblijvende definities.</a:t>
            </a:r>
          </a:p>
          <a:p>
            <a:pPr lvl="1"/>
            <a:r>
              <a:rPr lang="nl-NL" dirty="0"/>
              <a:t>Onderscheid </a:t>
            </a:r>
            <a:r>
              <a:rPr lang="nl-NL" dirty="0" err="1"/>
              <a:t>definition</a:t>
            </a:r>
            <a:r>
              <a:rPr lang="nl-NL" dirty="0"/>
              <a:t> &amp; </a:t>
            </a:r>
            <a:r>
              <a:rPr lang="nl-NL" dirty="0" err="1"/>
              <a:t>ap-definition</a:t>
            </a:r>
            <a:r>
              <a:rPr lang="nl-NL" dirty="0"/>
              <a:t>.</a:t>
            </a:r>
          </a:p>
          <a:p>
            <a:pPr lvl="1"/>
            <a:r>
              <a:rPr lang="nl-NL" dirty="0"/>
              <a:t>Nazicht door DOV.</a:t>
            </a:r>
          </a:p>
        </p:txBody>
      </p:sp>
    </p:spTree>
    <p:extLst>
      <p:ext uri="{BB962C8B-B14F-4D97-AF65-F5344CB8AC3E}">
        <p14:creationId xmlns:p14="http://schemas.microsoft.com/office/powerpoint/2010/main" val="419266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Specificatie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Zie </a:t>
            </a:r>
            <a:r>
              <a:rPr lang="nl-NL" dirty="0">
                <a:hlinkClick r:id="rId2"/>
              </a:rPr>
              <a:t>link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487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Bestaande standaarden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INSPIRE </a:t>
            </a:r>
            <a:r>
              <a:rPr lang="nl-NL" dirty="0" err="1"/>
              <a:t>Geology</a:t>
            </a:r>
            <a:r>
              <a:rPr lang="nl-NL" dirty="0"/>
              <a:t> (gebaseerd op </a:t>
            </a:r>
            <a:r>
              <a:rPr lang="nl-NL" dirty="0" err="1"/>
              <a:t>GeosciML</a:t>
            </a:r>
            <a:r>
              <a:rPr lang="nl-NL" dirty="0"/>
              <a:t>)</a:t>
            </a:r>
          </a:p>
          <a:p>
            <a:r>
              <a:rPr lang="nl-NL" dirty="0" err="1"/>
              <a:t>GeoSciML</a:t>
            </a:r>
            <a:r>
              <a:rPr lang="nl-NL" dirty="0"/>
              <a:t> (gebaseerd op ISO Observaties en Metingen)</a:t>
            </a:r>
          </a:p>
          <a:p>
            <a:r>
              <a:rPr lang="nl-NL" dirty="0"/>
              <a:t>ISO </a:t>
            </a:r>
            <a:r>
              <a:rPr lang="nl-NL" dirty="0" err="1"/>
              <a:t>Observations</a:t>
            </a:r>
            <a:r>
              <a:rPr lang="nl-NL" dirty="0"/>
              <a:t> &amp; </a:t>
            </a:r>
            <a:r>
              <a:rPr lang="nl-NL" dirty="0" err="1"/>
              <a:t>Measurements</a:t>
            </a:r>
            <a:r>
              <a:rPr lang="nl-NL" dirty="0"/>
              <a:t> (=&gt; OSLO Observaties en Metingen)</a:t>
            </a:r>
          </a:p>
          <a:p>
            <a:r>
              <a:rPr lang="nl-NL" dirty="0"/>
              <a:t>ISO </a:t>
            </a:r>
            <a:r>
              <a:rPr lang="nl-NL" dirty="0" err="1"/>
              <a:t>Spatial</a:t>
            </a:r>
            <a:r>
              <a:rPr lang="nl-NL" dirty="0"/>
              <a:t> Coverages (=&gt; OSLO Ruimtelijke Bereiken)</a:t>
            </a:r>
          </a:p>
          <a:p>
            <a:r>
              <a:rPr lang="nl-NL" dirty="0"/>
              <a:t>Onrechtstreeks: ISO </a:t>
            </a:r>
            <a:r>
              <a:rPr lang="nl-NL" dirty="0" err="1"/>
              <a:t>SpatialSchema</a:t>
            </a:r>
            <a:r>
              <a:rPr lang="nl-NL" dirty="0"/>
              <a:t>, ISO Metadata, ISO </a:t>
            </a:r>
            <a:r>
              <a:rPr lang="nl-NL" dirty="0" err="1"/>
              <a:t>DataQuality</a:t>
            </a:r>
            <a:endParaRPr lang="nl-NL" dirty="0"/>
          </a:p>
          <a:p>
            <a:r>
              <a:rPr lang="nl-NL" dirty="0"/>
              <a:t>OSLO Generiek, OSLO Persoon, OSLO Organisatie…</a:t>
            </a: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115512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Specificatie: </a:t>
            </a:r>
            <a:r>
              <a:rPr lang="nl-BE" sz="3200" b="1" dirty="0" err="1">
                <a:latin typeface="FlandersArtSans-Bold" panose="00000800000000000000" pitchFamily="2" charset="0"/>
              </a:rPr>
              <a:t>svz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DONE:</a:t>
            </a:r>
          </a:p>
          <a:p>
            <a:pPr lvl="1"/>
            <a:r>
              <a:rPr lang="nl-NL" dirty="0"/>
              <a:t>Configuratie</a:t>
            </a:r>
          </a:p>
          <a:p>
            <a:pPr lvl="1"/>
            <a:r>
              <a:rPr lang="nl-NL" dirty="0"/>
              <a:t>Eerste versie online</a:t>
            </a:r>
          </a:p>
          <a:p>
            <a:r>
              <a:rPr lang="nl-NL" dirty="0" err="1"/>
              <a:t>TODO’s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Auteurs toevoegen.</a:t>
            </a:r>
          </a:p>
          <a:p>
            <a:pPr lvl="1"/>
            <a:r>
              <a:rPr lang="nl-NL" dirty="0"/>
              <a:t>Samenvatting schrijven en toevoegen.</a:t>
            </a:r>
          </a:p>
          <a:p>
            <a:pPr lvl="1"/>
            <a:r>
              <a:rPr lang="nl-NL" dirty="0" err="1"/>
              <a:t>Constraints</a:t>
            </a:r>
            <a:r>
              <a:rPr lang="nl-NL" dirty="0"/>
              <a:t>?</a:t>
            </a:r>
          </a:p>
          <a:p>
            <a:pPr lvl="1"/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827912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Objectdiagram: figuur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DE5D4ECE-B47C-4B44-A684-606C8CB38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50" y="781012"/>
            <a:ext cx="7708900" cy="401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29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DOV-schema’s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FE148E-E07A-4F2C-99C3-339EC6137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323" y="692150"/>
            <a:ext cx="6943354" cy="419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353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 err="1">
                <a:latin typeface="FlandersArtSans-Bold" panose="00000800000000000000" pitchFamily="2" charset="0"/>
              </a:rPr>
              <a:t>Mapping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In de </a:t>
            </a:r>
            <a:r>
              <a:rPr lang="nl-NL" dirty="0" err="1"/>
              <a:t>notes</a:t>
            </a:r>
            <a:r>
              <a:rPr lang="nl-NL" dirty="0"/>
              <a:t> van elk element</a:t>
            </a:r>
          </a:p>
          <a:p>
            <a:endParaRPr lang="nl-NL" dirty="0"/>
          </a:p>
          <a:p>
            <a:endParaRPr lang="nl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009E37-191A-419F-9B42-60D53E4C3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340" y="1809106"/>
            <a:ext cx="6619319" cy="239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75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Packages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5003550" cy="2754000"/>
          </a:xfrm>
        </p:spPr>
        <p:txBody>
          <a:bodyPr/>
          <a:lstStyle/>
          <a:p>
            <a:r>
              <a:rPr lang="nl-NL" dirty="0"/>
              <a:t>VOC (&amp;AP?) Observaties en Metingen</a:t>
            </a:r>
          </a:p>
          <a:p>
            <a:r>
              <a:rPr lang="nl-NL" dirty="0"/>
              <a:t>VOC (&amp; AP?) Ruimtelijke Bereiken</a:t>
            </a:r>
          </a:p>
          <a:p>
            <a:r>
              <a:rPr lang="nl-NL" dirty="0"/>
              <a:t>VOC Bodem en Ondergrond</a:t>
            </a:r>
          </a:p>
          <a:p>
            <a:r>
              <a:rPr lang="nl-NL" dirty="0"/>
              <a:t>AP Grondboringen</a:t>
            </a:r>
          </a:p>
          <a:p>
            <a:r>
              <a:rPr lang="nl-NL" dirty="0"/>
              <a:t>AP Bodem</a:t>
            </a:r>
          </a:p>
          <a:p>
            <a:r>
              <a:rPr lang="nl-NL" dirty="0"/>
              <a:t>AP Grondwatermeetnet</a:t>
            </a:r>
          </a:p>
          <a:p>
            <a:r>
              <a:rPr lang="nl-NL" dirty="0"/>
              <a:t>AP Sonderingen</a:t>
            </a:r>
          </a:p>
          <a:p>
            <a:r>
              <a:rPr lang="nl-NL" dirty="0"/>
              <a:t>(Hulppakket)</a:t>
            </a:r>
          </a:p>
          <a:p>
            <a:endParaRPr lang="nl-NL" dirty="0"/>
          </a:p>
        </p:txBody>
      </p:sp>
      <p:pic>
        <p:nvPicPr>
          <p:cNvPr id="4" name="Picture 3" descr="A picture containing letter&#10;&#10;Description automatically generated">
            <a:extLst>
              <a:ext uri="{FF2B5EF4-FFF2-40B4-BE49-F238E27FC236}">
                <a16:creationId xmlns:a16="http://schemas.microsoft.com/office/drawing/2014/main" id="{042E6699-4330-4EA3-AF6D-A343D17F9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550" y="307146"/>
            <a:ext cx="3263060" cy="452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993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OSLO Observaties en Metingen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Toegevoegd: Meetreeks &amp; Fractiemeting (of opnemen in OSLO Bodem en Ondergrond?)</a:t>
            </a:r>
          </a:p>
        </p:txBody>
      </p:sp>
    </p:spTree>
    <p:extLst>
      <p:ext uri="{BB962C8B-B14F-4D97-AF65-F5344CB8AC3E}">
        <p14:creationId xmlns:p14="http://schemas.microsoft.com/office/powerpoint/2010/main" val="1215024909"/>
      </p:ext>
    </p:extLst>
  </p:cSld>
  <p:clrMapOvr>
    <a:masterClrMapping/>
  </p:clrMapOvr>
</p:sld>
</file>

<file path=ppt/theme/theme1.xml><?xml version="1.0" encoding="utf-8"?>
<a:theme xmlns:a="http://schemas.openxmlformats.org/drawingml/2006/main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angepast ontwerp">
  <a:themeElements>
    <a:clrScheme name="Vlaamse overheid presentatie">
      <a:dk1>
        <a:srgbClr val="373636"/>
      </a:dk1>
      <a:lt1>
        <a:sysClr val="window" lastClr="FFFFFF"/>
      </a:lt1>
      <a:dk2>
        <a:srgbClr val="6B6B6B"/>
      </a:dk2>
      <a:lt2>
        <a:srgbClr val="F6F5F3"/>
      </a:lt2>
      <a:accent1>
        <a:srgbClr val="FFEB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Kantoor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_verbeeldingwerkt_basic" id="{41909F28-2DC5-462A-8911-DF133BE08E12}" vid="{59EBEE2F-449F-45B7-949D-B98288F255A2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7934A564E6F5D408959F27DA767F44F" ma:contentTypeVersion="8" ma:contentTypeDescription="Een nieuw document maken." ma:contentTypeScope="" ma:versionID="e8d8fc4edf083d98f55e3c31622bec19">
  <xsd:schema xmlns:xsd="http://www.w3.org/2001/XMLSchema" xmlns:xs="http://www.w3.org/2001/XMLSchema" xmlns:p="http://schemas.microsoft.com/office/2006/metadata/properties" xmlns:ns2="abf44e2d-3236-448c-a468-3a575a901de3" targetNamespace="http://schemas.microsoft.com/office/2006/metadata/properties" ma:root="true" ma:fieldsID="82a717d54db3fdcff4530fe1dec54977" ns2:_="">
    <xsd:import namespace="abf44e2d-3236-448c-a468-3a575a901d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f44e2d-3236-448c-a468-3a575a901d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5E57B8A-A9B4-4720-A920-9B612B2767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f44e2d-3236-448c-a468-3a575a901d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E77E2D1-C5F5-45CF-9BB3-E4DE1972D7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B05D2F2-989D-470B-98A5-E5E4BF5A1A2D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10116</TotalTime>
  <Words>1206</Words>
  <Application>Microsoft Office PowerPoint</Application>
  <PresentationFormat>On-screen Show (16:9)</PresentationFormat>
  <Paragraphs>217</Paragraphs>
  <Slides>51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Proxima Nova</vt:lpstr>
      <vt:lpstr>Wingdings</vt:lpstr>
      <vt:lpstr>Consolas</vt:lpstr>
      <vt:lpstr>Arial</vt:lpstr>
      <vt:lpstr>FlandersArtSans-Bold</vt:lpstr>
      <vt:lpstr>FlandersArtSans-Regular</vt:lpstr>
      <vt:lpstr>Calibri</vt:lpstr>
      <vt:lpstr>4_Presentatie_verbeelding werkt - kopie</vt:lpstr>
      <vt:lpstr>Aangepast ontwerp</vt:lpstr>
      <vt:lpstr>Microsoft Excel Worksheet</vt:lpstr>
      <vt:lpstr>Applicatieprofiel Grondboringen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werkgroep: Besluitvorming</dc:title>
  <dc:creator>Eveline Vlassenroot</dc:creator>
  <cp:lastModifiedBy>Thijs Geert</cp:lastModifiedBy>
  <cp:revision>139</cp:revision>
  <dcterms:modified xsi:type="dcterms:W3CDTF">2020-11-24T22:11:56Z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0x010100F7934A564E6F5D408959F27DA767F44F</vt:lpwstr>
  </property>
</Properties>
</file>